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ata17.xml" ContentType="application/vnd.openxmlformats-officedocument.drawingml.diagramData+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layout13.xml" ContentType="application/vnd.openxmlformats-officedocument.drawingml.diagramLayout+xml"/>
  <Override PartName="/ppt/diagrams/quickStyle20.xml" ContentType="application/vnd.openxmlformats-officedocument.drawingml.diagramStyl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colors12.xml" ContentType="application/vnd.openxmlformats-officedocument.drawingml.diagramColors+xml"/>
  <Override PartName="/ppt/diagrams/layout20.xml" ContentType="application/vnd.openxmlformats-officedocument.drawingml.diagram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diagrams/quickStyle14.xml" ContentType="application/vnd.openxmlformats-officedocument.drawingml.diagramStyle+xml"/>
  <Override PartName="/ppt/diagrams/layout18.xml" ContentType="application/vnd.openxmlformats-officedocument.drawingml.diagram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notesSlides/notesSlide10.xml" ContentType="application/vnd.openxmlformats-officedocument.presentationml.notesSlide+xml"/>
  <Override PartName="/ppt/diagrams/quickStyle11.xml" ContentType="application/vnd.openxmlformats-officedocument.drawingml.diagramStyle+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diagrams/quickStyle16.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handoutMasterIdLst>
    <p:handoutMasterId r:id="rId43"/>
  </p:handoutMasterIdLst>
  <p:sldIdLst>
    <p:sldId id="318" r:id="rId5"/>
    <p:sldId id="319" r:id="rId6"/>
    <p:sldId id="317" r:id="rId7"/>
    <p:sldId id="312" r:id="rId8"/>
    <p:sldId id="313" r:id="rId9"/>
    <p:sldId id="315" r:id="rId10"/>
    <p:sldId id="311" r:id="rId11"/>
    <p:sldId id="309" r:id="rId12"/>
    <p:sldId id="261" r:id="rId13"/>
    <p:sldId id="289" r:id="rId14"/>
    <p:sldId id="269" r:id="rId15"/>
    <p:sldId id="283" r:id="rId16"/>
    <p:sldId id="268" r:id="rId17"/>
    <p:sldId id="284" r:id="rId18"/>
    <p:sldId id="287" r:id="rId19"/>
    <p:sldId id="286" r:id="rId20"/>
    <p:sldId id="279" r:id="rId21"/>
    <p:sldId id="288"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7" r:id="rId38"/>
    <p:sldId id="305" r:id="rId39"/>
    <p:sldId id="306" r:id="rId40"/>
    <p:sldId id="320" r:id="rId41"/>
  </p:sldIdLst>
  <p:sldSz cx="9144000" cy="6858000" type="screen4x3"/>
  <p:notesSz cx="6797675" cy="9928225"/>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ACE2"/>
    <a:srgbClr val="CC0066"/>
  </p:clrMru>
</p:presentationPr>
</file>

<file path=ppt/tableStyles.xml><?xml version="1.0" encoding="utf-8"?>
<a:tblStyleLst xmlns:a="http://schemas.openxmlformats.org/drawingml/2006/main" def="{5C22544A-7EE6-4342-B048-85BDC9FD1C3A}">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595" autoAdjust="0"/>
  </p:normalViewPr>
  <p:slideViewPr>
    <p:cSldViewPr>
      <p:cViewPr varScale="1">
        <p:scale>
          <a:sx n="59" d="100"/>
          <a:sy n="59" d="100"/>
        </p:scale>
        <p:origin x="-58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3365" y="-82"/>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image" Target="../media/image4.jpeg"/></Relationships>
</file>

<file path=ppt/diagrams/_rels/data2.xml.rels><?xml version="1.0" encoding="UTF-8" standalone="yes"?>
<Relationships xmlns="http://schemas.openxmlformats.org/package/2006/relationships"><Relationship Id="rId1" Type="http://schemas.openxmlformats.org/officeDocument/2006/relationships/image" Target="../media/image6.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EBB4EE-8D7E-4D42-8318-960680D86FBF}" type="doc">
      <dgm:prSet loTypeId="urn:microsoft.com/office/officeart/2005/8/layout/vList3" loCatId="list" qsTypeId="urn:microsoft.com/office/officeart/2005/8/quickstyle/simple1" qsCatId="simple" csTypeId="urn:microsoft.com/office/officeart/2005/8/colors/accent1_2" csCatId="accent1" phldr="1"/>
      <dgm:spPr/>
    </dgm:pt>
    <dgm:pt modelId="{7CA3E6FC-A902-4514-B044-2DDFF51F06B8}">
      <dgm:prSet phldrT="[Texto]" custT="1"/>
      <dgm:spPr>
        <a:solidFill>
          <a:schemeClr val="accent1">
            <a:lumMod val="75000"/>
            <a:alpha val="10000"/>
          </a:schemeClr>
        </a:solidFill>
      </dgm:spPr>
      <dgm:t>
        <a:bodyPr anchor="ctr" anchorCtr="0"/>
        <a:lstStyle/>
        <a:p>
          <a:pPr>
            <a:lnSpc>
              <a:spcPct val="100000"/>
            </a:lnSpc>
            <a:spcBef>
              <a:spcPts val="300"/>
            </a:spcBef>
            <a:spcAft>
              <a:spcPts val="0"/>
            </a:spcAft>
          </a:pPr>
          <a:r>
            <a:rPr lang="es-ES" sz="1800" b="1" cap="small" baseline="0" dirty="0" smtClean="0">
              <a:solidFill>
                <a:schemeClr val="tx1"/>
              </a:solidFill>
              <a:latin typeface="Arial Narrow" pitchFamily="34" charset="0"/>
            </a:rPr>
            <a:t>Acuerdo de Asociación (AA)</a:t>
          </a:r>
          <a:endParaRPr lang="es-ES" sz="1800" b="1" cap="small" baseline="0" dirty="0">
            <a:solidFill>
              <a:schemeClr val="tx1"/>
            </a:solidFill>
            <a:latin typeface="Arial Narrow" pitchFamily="34" charset="0"/>
          </a:endParaRPr>
        </a:p>
      </dgm:t>
    </dgm:pt>
    <dgm:pt modelId="{211EE85C-0077-47D5-A33B-3ADE8B841797}" type="parTrans" cxnId="{4722C54D-2C09-4076-AC49-588446281DA1}">
      <dgm:prSet/>
      <dgm:spPr/>
      <dgm:t>
        <a:bodyPr/>
        <a:lstStyle/>
        <a:p>
          <a:endParaRPr lang="es-ES"/>
        </a:p>
      </dgm:t>
    </dgm:pt>
    <dgm:pt modelId="{877B938F-40EF-43DA-8665-1993DD6520F8}" type="sibTrans" cxnId="{4722C54D-2C09-4076-AC49-588446281DA1}">
      <dgm:prSet/>
      <dgm:spPr/>
      <dgm:t>
        <a:bodyPr/>
        <a:lstStyle/>
        <a:p>
          <a:endParaRPr lang="es-ES"/>
        </a:p>
      </dgm:t>
    </dgm:pt>
    <dgm:pt modelId="{4445BBB8-F40D-4238-8171-2A5CBD0920F1}">
      <dgm:prSet phldrT="[Texto]" custT="1"/>
      <dgm:spPr>
        <a:solidFill>
          <a:schemeClr val="accent1">
            <a:lumMod val="75000"/>
            <a:alpha val="10000"/>
          </a:schemeClr>
        </a:solidFill>
      </dgm:spPr>
      <dgm:t>
        <a:bodyPr anchor="ctr" anchorCtr="0"/>
        <a:lstStyle/>
        <a:p>
          <a:pPr>
            <a:lnSpc>
              <a:spcPct val="100000"/>
            </a:lnSpc>
            <a:spcBef>
              <a:spcPts val="300"/>
            </a:spcBef>
            <a:spcAft>
              <a:spcPts val="0"/>
            </a:spcAft>
          </a:pPr>
          <a:r>
            <a:rPr lang="es-ES" sz="1800" b="1" cap="small" baseline="0" dirty="0" smtClean="0">
              <a:solidFill>
                <a:schemeClr val="tx1"/>
              </a:solidFill>
              <a:latin typeface="Arial Narrow" pitchFamily="34" charset="0"/>
            </a:rPr>
            <a:t>Programas  Operativos (PO)</a:t>
          </a:r>
          <a:endParaRPr lang="es-ES" sz="1800" b="1" cap="small" baseline="0" dirty="0">
            <a:solidFill>
              <a:schemeClr val="tx1"/>
            </a:solidFill>
            <a:latin typeface="Arial Narrow" pitchFamily="34" charset="0"/>
          </a:endParaRPr>
        </a:p>
      </dgm:t>
    </dgm:pt>
    <dgm:pt modelId="{868DC58E-9D47-4CD0-B419-7B1CC9CDEAAD}" type="parTrans" cxnId="{827E45D6-8AB2-47EB-8CF1-4147219AB387}">
      <dgm:prSet/>
      <dgm:spPr/>
      <dgm:t>
        <a:bodyPr/>
        <a:lstStyle/>
        <a:p>
          <a:endParaRPr lang="es-ES"/>
        </a:p>
      </dgm:t>
    </dgm:pt>
    <dgm:pt modelId="{AFA8E87B-7E92-4451-95FB-41881500B669}" type="sibTrans" cxnId="{827E45D6-8AB2-47EB-8CF1-4147219AB387}">
      <dgm:prSet/>
      <dgm:spPr/>
      <dgm:t>
        <a:bodyPr/>
        <a:lstStyle/>
        <a:p>
          <a:endParaRPr lang="es-ES"/>
        </a:p>
      </dgm:t>
    </dgm:pt>
    <dgm:pt modelId="{A1387B7F-C401-404C-8167-C3AC69A83BB2}">
      <dgm:prSet phldrT="[Texto]" custT="1"/>
      <dgm:spPr>
        <a:solidFill>
          <a:schemeClr val="accent1">
            <a:lumMod val="75000"/>
            <a:alpha val="10000"/>
          </a:schemeClr>
        </a:solidFill>
      </dgm:spPr>
      <dgm:t>
        <a:bodyPr anchor="ctr" anchorCtr="0"/>
        <a:lstStyle/>
        <a:p>
          <a:pPr>
            <a:lnSpc>
              <a:spcPct val="100000"/>
            </a:lnSpc>
            <a:spcBef>
              <a:spcPts val="300"/>
            </a:spcBef>
            <a:spcAft>
              <a:spcPts val="0"/>
            </a:spcAft>
          </a:pPr>
          <a:r>
            <a:rPr lang="es-ES" sz="1600" dirty="0" smtClean="0">
              <a:solidFill>
                <a:schemeClr val="tx1"/>
              </a:solidFill>
              <a:latin typeface="Arial Narrow" pitchFamily="34" charset="0"/>
            </a:rPr>
            <a:t>Elaborado por el Estado miembro.</a:t>
          </a:r>
          <a:endParaRPr lang="es-ES" sz="1600" dirty="0">
            <a:solidFill>
              <a:schemeClr val="tx1"/>
            </a:solidFill>
            <a:latin typeface="Arial Narrow" pitchFamily="34" charset="0"/>
          </a:endParaRPr>
        </a:p>
      </dgm:t>
    </dgm:pt>
    <dgm:pt modelId="{4EC4EA58-48E7-4229-850A-F7817D23DB8F}" type="parTrans" cxnId="{AC08307C-2C47-4CFB-AF04-A0A20A7051AC}">
      <dgm:prSet/>
      <dgm:spPr/>
      <dgm:t>
        <a:bodyPr/>
        <a:lstStyle/>
        <a:p>
          <a:endParaRPr lang="es-ES"/>
        </a:p>
      </dgm:t>
    </dgm:pt>
    <dgm:pt modelId="{AB6B4D7B-FDC7-49ED-B612-121963B5C690}" type="sibTrans" cxnId="{AC08307C-2C47-4CFB-AF04-A0A20A7051AC}">
      <dgm:prSet/>
      <dgm:spPr/>
      <dgm:t>
        <a:bodyPr/>
        <a:lstStyle/>
        <a:p>
          <a:endParaRPr lang="es-ES"/>
        </a:p>
      </dgm:t>
    </dgm:pt>
    <dgm:pt modelId="{21CBFA41-F164-4853-8B63-6B6AA5AB9A35}">
      <dgm:prSet custT="1"/>
      <dgm:spPr>
        <a:solidFill>
          <a:schemeClr val="accent1">
            <a:lumMod val="75000"/>
            <a:alpha val="10000"/>
          </a:schemeClr>
        </a:solidFill>
      </dgm:spPr>
      <dgm:t>
        <a:bodyPr anchor="ctr" anchorCtr="0"/>
        <a:lstStyle/>
        <a:p>
          <a:pPr>
            <a:lnSpc>
              <a:spcPct val="100000"/>
            </a:lnSpc>
            <a:spcBef>
              <a:spcPts val="300"/>
            </a:spcBef>
            <a:spcAft>
              <a:spcPts val="0"/>
            </a:spcAft>
          </a:pPr>
          <a:r>
            <a:rPr lang="es-ES" sz="1600" dirty="0" smtClean="0">
              <a:solidFill>
                <a:schemeClr val="tx1"/>
              </a:solidFill>
              <a:latin typeface="Arial Narrow" pitchFamily="34" charset="0"/>
            </a:rPr>
            <a:t>Traduce el MEC al contexto nacional.</a:t>
          </a:r>
          <a:endParaRPr lang="es-ES" sz="1600" dirty="0">
            <a:solidFill>
              <a:schemeClr val="tx1"/>
            </a:solidFill>
            <a:latin typeface="Arial Narrow" pitchFamily="34" charset="0"/>
          </a:endParaRPr>
        </a:p>
      </dgm:t>
    </dgm:pt>
    <dgm:pt modelId="{B52BF12A-CA52-4F37-8ABA-5C427D90A745}" type="parTrans" cxnId="{9BB738EB-893B-4954-9DCB-97025F84EDEF}">
      <dgm:prSet/>
      <dgm:spPr/>
      <dgm:t>
        <a:bodyPr/>
        <a:lstStyle/>
        <a:p>
          <a:endParaRPr lang="es-ES"/>
        </a:p>
      </dgm:t>
    </dgm:pt>
    <dgm:pt modelId="{EF64F04E-658A-4C1C-967A-285877A2E051}" type="sibTrans" cxnId="{9BB738EB-893B-4954-9DCB-97025F84EDEF}">
      <dgm:prSet/>
      <dgm:spPr/>
      <dgm:t>
        <a:bodyPr/>
        <a:lstStyle/>
        <a:p>
          <a:endParaRPr lang="es-ES"/>
        </a:p>
      </dgm:t>
    </dgm:pt>
    <dgm:pt modelId="{1FDDAB02-2955-42E8-9F44-452F17F69B28}">
      <dgm:prSet custT="1"/>
      <dgm:spPr>
        <a:solidFill>
          <a:schemeClr val="accent1">
            <a:lumMod val="75000"/>
            <a:alpha val="10000"/>
          </a:schemeClr>
        </a:solidFill>
      </dgm:spPr>
      <dgm:t>
        <a:bodyPr anchor="ctr" anchorCtr="0"/>
        <a:lstStyle/>
        <a:p>
          <a:pPr>
            <a:lnSpc>
              <a:spcPct val="100000"/>
            </a:lnSpc>
            <a:spcBef>
              <a:spcPts val="300"/>
            </a:spcBef>
            <a:spcAft>
              <a:spcPts val="0"/>
            </a:spcAft>
          </a:pPr>
          <a:r>
            <a:rPr lang="es-ES" sz="1600" dirty="0" smtClean="0">
              <a:solidFill>
                <a:schemeClr val="tx1"/>
              </a:solidFill>
              <a:latin typeface="Arial Narrow" pitchFamily="34" charset="0"/>
            </a:rPr>
            <a:t>Incluye compromisos para conseguir los objetivos de la UE a través de la programación de los Fondos.</a:t>
          </a:r>
          <a:endParaRPr lang="es-ES" sz="1600" dirty="0">
            <a:solidFill>
              <a:schemeClr val="tx1"/>
            </a:solidFill>
            <a:latin typeface="Arial Narrow" pitchFamily="34" charset="0"/>
          </a:endParaRPr>
        </a:p>
      </dgm:t>
    </dgm:pt>
    <dgm:pt modelId="{10D1FB48-45CE-4A53-98C2-4B3AA1BFBF7D}" type="parTrans" cxnId="{9F51C082-8764-4D60-864A-15DC8C893E8B}">
      <dgm:prSet/>
      <dgm:spPr/>
      <dgm:t>
        <a:bodyPr/>
        <a:lstStyle/>
        <a:p>
          <a:endParaRPr lang="es-ES"/>
        </a:p>
      </dgm:t>
    </dgm:pt>
    <dgm:pt modelId="{90DE8624-B9E1-42F4-AC8E-26D59440C489}" type="sibTrans" cxnId="{9F51C082-8764-4D60-864A-15DC8C893E8B}">
      <dgm:prSet/>
      <dgm:spPr/>
      <dgm:t>
        <a:bodyPr/>
        <a:lstStyle/>
        <a:p>
          <a:endParaRPr lang="es-ES"/>
        </a:p>
      </dgm:t>
    </dgm:pt>
    <dgm:pt modelId="{3C979748-6C57-4B91-8949-FF1336294E8F}">
      <dgm:prSet phldrT="[Texto]" custT="1"/>
      <dgm:spPr>
        <a:solidFill>
          <a:schemeClr val="accent1">
            <a:lumMod val="75000"/>
            <a:alpha val="10000"/>
          </a:schemeClr>
        </a:solidFill>
      </dgm:spPr>
      <dgm:t>
        <a:bodyPr anchor="ctr" anchorCtr="0"/>
        <a:lstStyle/>
        <a:p>
          <a:pPr>
            <a:lnSpc>
              <a:spcPct val="100000"/>
            </a:lnSpc>
            <a:spcBef>
              <a:spcPts val="300"/>
            </a:spcBef>
            <a:spcAft>
              <a:spcPts val="0"/>
            </a:spcAft>
          </a:pPr>
          <a:r>
            <a:rPr lang="es-ES" sz="1600" dirty="0" smtClean="0">
              <a:solidFill>
                <a:schemeClr val="tx1"/>
              </a:solidFill>
              <a:latin typeface="Arial Narrow" pitchFamily="34" charset="0"/>
            </a:rPr>
            <a:t>El MEC y el AA se implementan a través de programas de ámbito nacional y regional.</a:t>
          </a:r>
          <a:endParaRPr lang="es-ES" sz="1600" dirty="0">
            <a:solidFill>
              <a:schemeClr val="tx1"/>
            </a:solidFill>
            <a:latin typeface="Arial Narrow" pitchFamily="34" charset="0"/>
          </a:endParaRPr>
        </a:p>
      </dgm:t>
    </dgm:pt>
    <dgm:pt modelId="{67365F05-B1EE-4932-B299-9D2B470CF8A1}" type="parTrans" cxnId="{2661066A-BA7A-4E51-9D14-CE4FB7F3D9D0}">
      <dgm:prSet/>
      <dgm:spPr/>
      <dgm:t>
        <a:bodyPr/>
        <a:lstStyle/>
        <a:p>
          <a:endParaRPr lang="es-ES"/>
        </a:p>
      </dgm:t>
    </dgm:pt>
    <dgm:pt modelId="{5754DE58-C491-4395-820C-DC95EE60F4C5}" type="sibTrans" cxnId="{2661066A-BA7A-4E51-9D14-CE4FB7F3D9D0}">
      <dgm:prSet/>
      <dgm:spPr/>
      <dgm:t>
        <a:bodyPr/>
        <a:lstStyle/>
        <a:p>
          <a:endParaRPr lang="es-ES"/>
        </a:p>
      </dgm:t>
    </dgm:pt>
    <dgm:pt modelId="{1ECD2EE4-E3B3-47E0-A460-854DA0F1C7D3}">
      <dgm:prSet custT="1"/>
      <dgm:spPr>
        <a:solidFill>
          <a:schemeClr val="accent1">
            <a:lumMod val="75000"/>
            <a:alpha val="10000"/>
          </a:schemeClr>
        </a:solidFill>
      </dgm:spPr>
      <dgm:t>
        <a:bodyPr anchor="ctr" anchorCtr="0"/>
        <a:lstStyle/>
        <a:p>
          <a:pPr>
            <a:lnSpc>
              <a:spcPct val="100000"/>
            </a:lnSpc>
            <a:spcBef>
              <a:spcPts val="300"/>
            </a:spcBef>
            <a:spcAft>
              <a:spcPts val="0"/>
            </a:spcAft>
          </a:pPr>
          <a:r>
            <a:rPr lang="es-ES" sz="1600" dirty="0" smtClean="0">
              <a:solidFill>
                <a:schemeClr val="tx1"/>
              </a:solidFill>
              <a:latin typeface="Arial Narrow" pitchFamily="34" charset="0"/>
            </a:rPr>
            <a:t>Elaborados, al igual que el AA, en estrecha colaboración con los distintos agentes (</a:t>
          </a:r>
          <a:r>
            <a:rPr lang="es-ES" sz="1600" dirty="0" err="1" smtClean="0">
              <a:solidFill>
                <a:schemeClr val="tx1"/>
              </a:solidFill>
              <a:latin typeface="Arial Narrow" pitchFamily="34" charset="0"/>
            </a:rPr>
            <a:t>partenariado</a:t>
          </a:r>
          <a:r>
            <a:rPr lang="es-ES" sz="1600" dirty="0" smtClean="0">
              <a:solidFill>
                <a:schemeClr val="tx1"/>
              </a:solidFill>
              <a:latin typeface="Arial Narrow" pitchFamily="34" charset="0"/>
            </a:rPr>
            <a:t>).</a:t>
          </a:r>
          <a:endParaRPr lang="es-ES" sz="1600" dirty="0">
            <a:solidFill>
              <a:schemeClr val="tx1"/>
            </a:solidFill>
            <a:latin typeface="Arial Narrow" pitchFamily="34" charset="0"/>
          </a:endParaRPr>
        </a:p>
      </dgm:t>
    </dgm:pt>
    <dgm:pt modelId="{6DACDC94-DA60-4640-B700-DA52028234D6}" type="parTrans" cxnId="{D83B0A3C-6BE6-4DBD-B86A-AD397076BA82}">
      <dgm:prSet/>
      <dgm:spPr/>
      <dgm:t>
        <a:bodyPr/>
        <a:lstStyle/>
        <a:p>
          <a:endParaRPr lang="es-ES"/>
        </a:p>
      </dgm:t>
    </dgm:pt>
    <dgm:pt modelId="{9AA0ED4B-2EA7-4FEA-A5C9-448A0A712007}" type="sibTrans" cxnId="{D83B0A3C-6BE6-4DBD-B86A-AD397076BA82}">
      <dgm:prSet/>
      <dgm:spPr/>
      <dgm:t>
        <a:bodyPr/>
        <a:lstStyle/>
        <a:p>
          <a:endParaRPr lang="es-ES"/>
        </a:p>
      </dgm:t>
    </dgm:pt>
    <dgm:pt modelId="{60F527DE-FFB3-4F5E-879D-FD37708DA063}">
      <dgm:prSet custT="1"/>
      <dgm:spPr>
        <a:solidFill>
          <a:schemeClr val="accent1">
            <a:lumMod val="75000"/>
            <a:alpha val="10000"/>
          </a:schemeClr>
        </a:solidFill>
      </dgm:spPr>
      <dgm:t>
        <a:bodyPr anchor="ctr" anchorCtr="0"/>
        <a:lstStyle/>
        <a:p>
          <a:pPr>
            <a:lnSpc>
              <a:spcPct val="100000"/>
            </a:lnSpc>
            <a:spcBef>
              <a:spcPts val="300"/>
            </a:spcBef>
            <a:spcAft>
              <a:spcPts val="0"/>
            </a:spcAft>
          </a:pPr>
          <a:r>
            <a:rPr lang="es-ES" sz="1600" dirty="0" smtClean="0">
              <a:solidFill>
                <a:schemeClr val="tx1"/>
              </a:solidFill>
              <a:latin typeface="Arial Narrow" pitchFamily="34" charset="0"/>
            </a:rPr>
            <a:t>Establece las prioridades estratégicas y los retos territoriales en línea con la Estrategia Europa 2020.</a:t>
          </a:r>
          <a:endParaRPr lang="es-ES" sz="1600" dirty="0">
            <a:solidFill>
              <a:schemeClr val="tx1"/>
            </a:solidFill>
            <a:latin typeface="Arial Narrow" pitchFamily="34" charset="0"/>
          </a:endParaRPr>
        </a:p>
      </dgm:t>
    </dgm:pt>
    <dgm:pt modelId="{F11A7A26-B5E9-4E9D-9976-9D8075ACCD7F}">
      <dgm:prSet phldrT="[Texto]" custT="1"/>
      <dgm:spPr>
        <a:solidFill>
          <a:schemeClr val="accent1">
            <a:lumMod val="75000"/>
            <a:alpha val="10000"/>
          </a:schemeClr>
        </a:solidFill>
      </dgm:spPr>
      <dgm:t>
        <a:bodyPr anchor="ctr" anchorCtr="0"/>
        <a:lstStyle/>
        <a:p>
          <a:pPr>
            <a:lnSpc>
              <a:spcPct val="100000"/>
            </a:lnSpc>
            <a:spcBef>
              <a:spcPts val="300"/>
            </a:spcBef>
            <a:spcAft>
              <a:spcPts val="0"/>
            </a:spcAft>
          </a:pPr>
          <a:r>
            <a:rPr lang="es-ES" sz="1600" dirty="0" smtClean="0">
              <a:solidFill>
                <a:schemeClr val="tx1"/>
              </a:solidFill>
              <a:latin typeface="Arial Narrow" pitchFamily="34" charset="0"/>
            </a:rPr>
            <a:t>Elaborado por la Comisión: Anexo I del RDC.</a:t>
          </a:r>
          <a:endParaRPr lang="es-ES" sz="1600" dirty="0">
            <a:solidFill>
              <a:schemeClr val="tx1"/>
            </a:solidFill>
            <a:latin typeface="Arial Narrow" pitchFamily="34" charset="0"/>
          </a:endParaRPr>
        </a:p>
      </dgm:t>
    </dgm:pt>
    <dgm:pt modelId="{74521973-D5A9-42A6-A5AF-BA85AB81A957}">
      <dgm:prSet phldrT="[Texto]" custT="1"/>
      <dgm:spPr>
        <a:solidFill>
          <a:schemeClr val="accent1">
            <a:lumMod val="75000"/>
            <a:alpha val="10000"/>
          </a:schemeClr>
        </a:solidFill>
      </dgm:spPr>
      <dgm:t>
        <a:bodyPr anchor="ctr" anchorCtr="0"/>
        <a:lstStyle/>
        <a:p>
          <a:pPr>
            <a:lnSpc>
              <a:spcPct val="100000"/>
            </a:lnSpc>
            <a:spcBef>
              <a:spcPts val="300"/>
            </a:spcBef>
            <a:spcAft>
              <a:spcPts val="0"/>
            </a:spcAft>
          </a:pPr>
          <a:r>
            <a:rPr lang="es-ES" sz="1800" b="1" cap="small" baseline="0" dirty="0" smtClean="0">
              <a:solidFill>
                <a:schemeClr val="tx1"/>
              </a:solidFill>
              <a:latin typeface="Arial Narrow" pitchFamily="34" charset="0"/>
            </a:rPr>
            <a:t>Marco Estratégico Común (MEC)</a:t>
          </a:r>
          <a:endParaRPr lang="es-ES" sz="1800" b="1" cap="small" baseline="0" dirty="0">
            <a:solidFill>
              <a:schemeClr val="tx1"/>
            </a:solidFill>
            <a:latin typeface="Arial Narrow" pitchFamily="34" charset="0"/>
          </a:endParaRPr>
        </a:p>
      </dgm:t>
    </dgm:pt>
    <dgm:pt modelId="{6A2E526A-CB89-43D8-9BCF-94BD6BE84101}" type="sibTrans" cxnId="{B834C9D7-189F-4CBC-B96C-41ED5CAD18B8}">
      <dgm:prSet/>
      <dgm:spPr/>
      <dgm:t>
        <a:bodyPr/>
        <a:lstStyle/>
        <a:p>
          <a:endParaRPr lang="es-ES"/>
        </a:p>
      </dgm:t>
    </dgm:pt>
    <dgm:pt modelId="{B37586B8-464E-43AA-9D09-F748BC52E01E}" type="parTrans" cxnId="{B834C9D7-189F-4CBC-B96C-41ED5CAD18B8}">
      <dgm:prSet/>
      <dgm:spPr/>
      <dgm:t>
        <a:bodyPr/>
        <a:lstStyle/>
        <a:p>
          <a:endParaRPr lang="es-ES"/>
        </a:p>
      </dgm:t>
    </dgm:pt>
    <dgm:pt modelId="{1E442947-A3E7-459F-8483-79D801A59F66}" type="sibTrans" cxnId="{969BE01B-9B5C-4F63-80FF-77C9F793B251}">
      <dgm:prSet/>
      <dgm:spPr/>
      <dgm:t>
        <a:bodyPr/>
        <a:lstStyle/>
        <a:p>
          <a:endParaRPr lang="es-ES"/>
        </a:p>
      </dgm:t>
    </dgm:pt>
    <dgm:pt modelId="{89855793-B320-437F-B63D-215110BE55CC}" type="parTrans" cxnId="{969BE01B-9B5C-4F63-80FF-77C9F793B251}">
      <dgm:prSet/>
      <dgm:spPr/>
      <dgm:t>
        <a:bodyPr/>
        <a:lstStyle/>
        <a:p>
          <a:endParaRPr lang="es-ES"/>
        </a:p>
      </dgm:t>
    </dgm:pt>
    <dgm:pt modelId="{ED36DD0B-1A48-4FED-984C-F0E7A42805EA}" type="sibTrans" cxnId="{8A5F92DD-5D29-4E9A-B120-EB547576C209}">
      <dgm:prSet/>
      <dgm:spPr/>
      <dgm:t>
        <a:bodyPr/>
        <a:lstStyle/>
        <a:p>
          <a:endParaRPr lang="es-ES"/>
        </a:p>
      </dgm:t>
    </dgm:pt>
    <dgm:pt modelId="{37F6B799-7242-4B98-878D-7A550C523C02}" type="parTrans" cxnId="{8A5F92DD-5D29-4E9A-B120-EB547576C209}">
      <dgm:prSet/>
      <dgm:spPr/>
      <dgm:t>
        <a:bodyPr/>
        <a:lstStyle/>
        <a:p>
          <a:endParaRPr lang="es-ES"/>
        </a:p>
      </dgm:t>
    </dgm:pt>
    <dgm:pt modelId="{6B7D7585-FD37-46EA-BCEF-04E8623D52B9}" type="pres">
      <dgm:prSet presAssocID="{F4EBB4EE-8D7E-4D42-8318-960680D86FBF}" presName="linearFlow" presStyleCnt="0">
        <dgm:presLayoutVars>
          <dgm:dir/>
          <dgm:resizeHandles val="exact"/>
        </dgm:presLayoutVars>
      </dgm:prSet>
      <dgm:spPr/>
    </dgm:pt>
    <dgm:pt modelId="{BDC35A33-6CA5-4DD0-AD10-8AF79505EF48}" type="pres">
      <dgm:prSet presAssocID="{74521973-D5A9-42A6-A5AF-BA85AB81A957}" presName="composite" presStyleCnt="0"/>
      <dgm:spPr/>
    </dgm:pt>
    <dgm:pt modelId="{CCAAC217-85D2-43BF-9971-4875D16EF933}" type="pres">
      <dgm:prSet presAssocID="{74521973-D5A9-42A6-A5AF-BA85AB81A957}" presName="imgShp" presStyleLbl="fgImgPlace1" presStyleIdx="0" presStyleCnt="3"/>
      <dgm:spPr>
        <a:blipFill rotWithShape="0">
          <a:blip xmlns:r="http://schemas.openxmlformats.org/officeDocument/2006/relationships" r:embed="rId1"/>
          <a:stretch>
            <a:fillRect/>
          </a:stretch>
        </a:blipFill>
      </dgm:spPr>
    </dgm:pt>
    <dgm:pt modelId="{C433D41A-0B92-4DEE-9135-8F309D95659B}" type="pres">
      <dgm:prSet presAssocID="{74521973-D5A9-42A6-A5AF-BA85AB81A957}" presName="txShp" presStyleLbl="node1" presStyleIdx="0" presStyleCnt="3">
        <dgm:presLayoutVars>
          <dgm:bulletEnabled val="1"/>
        </dgm:presLayoutVars>
      </dgm:prSet>
      <dgm:spPr/>
      <dgm:t>
        <a:bodyPr/>
        <a:lstStyle/>
        <a:p>
          <a:endParaRPr lang="es-ES"/>
        </a:p>
      </dgm:t>
    </dgm:pt>
    <dgm:pt modelId="{F493D0E2-48EE-4E31-92CF-68525F7DF5A3}" type="pres">
      <dgm:prSet presAssocID="{6A2E526A-CB89-43D8-9BCF-94BD6BE84101}" presName="spacing" presStyleCnt="0"/>
      <dgm:spPr/>
    </dgm:pt>
    <dgm:pt modelId="{3F5B5131-9795-4221-B7D7-BFB7D6E4605F}" type="pres">
      <dgm:prSet presAssocID="{7CA3E6FC-A902-4514-B044-2DDFF51F06B8}" presName="composite" presStyleCnt="0"/>
      <dgm:spPr/>
    </dgm:pt>
    <dgm:pt modelId="{FB1196C7-4148-48FC-943F-689FE9E9FEF2}" type="pres">
      <dgm:prSet presAssocID="{7CA3E6FC-A902-4514-B044-2DDFF51F06B8}" presName="imgShp" presStyleLbl="fgImgPlace1" presStyleIdx="1" presStyleCnt="3"/>
      <dgm:spPr>
        <a:blipFill rotWithShape="0">
          <a:blip xmlns:r="http://schemas.openxmlformats.org/officeDocument/2006/relationships" r:embed="rId2"/>
          <a:stretch>
            <a:fillRect/>
          </a:stretch>
        </a:blipFill>
      </dgm:spPr>
    </dgm:pt>
    <dgm:pt modelId="{FE9CC549-2852-40D6-8D06-D33449F9674E}" type="pres">
      <dgm:prSet presAssocID="{7CA3E6FC-A902-4514-B044-2DDFF51F06B8}" presName="txShp" presStyleLbl="node1" presStyleIdx="1" presStyleCnt="3">
        <dgm:presLayoutVars>
          <dgm:bulletEnabled val="1"/>
        </dgm:presLayoutVars>
      </dgm:prSet>
      <dgm:spPr/>
      <dgm:t>
        <a:bodyPr/>
        <a:lstStyle/>
        <a:p>
          <a:endParaRPr lang="es-ES"/>
        </a:p>
      </dgm:t>
    </dgm:pt>
    <dgm:pt modelId="{093BCD55-3A64-4057-AE91-23B4C409F08B}" type="pres">
      <dgm:prSet presAssocID="{877B938F-40EF-43DA-8665-1993DD6520F8}" presName="spacing" presStyleCnt="0"/>
      <dgm:spPr/>
    </dgm:pt>
    <dgm:pt modelId="{6BC95D32-0296-45A3-8E11-FCD593D8EAE9}" type="pres">
      <dgm:prSet presAssocID="{4445BBB8-F40D-4238-8171-2A5CBD0920F1}" presName="composite" presStyleCnt="0"/>
      <dgm:spPr/>
    </dgm:pt>
    <dgm:pt modelId="{016D17AC-A774-481B-BC27-8737EE477E85}" type="pres">
      <dgm:prSet presAssocID="{4445BBB8-F40D-4238-8171-2A5CBD0920F1}" presName="imgShp" presStyleLbl="fgImgPlace1" presStyleIdx="2" presStyleCnt="3" custLinFactNeighborX="-692" custLinFactNeighborY="19194"/>
      <dgm:spPr>
        <a:blipFill rotWithShape="0">
          <a:blip xmlns:r="http://schemas.openxmlformats.org/officeDocument/2006/relationships" r:embed="rId3"/>
          <a:stretch>
            <a:fillRect/>
          </a:stretch>
        </a:blipFill>
      </dgm:spPr>
    </dgm:pt>
    <dgm:pt modelId="{4F002A2E-CE36-4389-ADFF-18C92E97707F}" type="pres">
      <dgm:prSet presAssocID="{4445BBB8-F40D-4238-8171-2A5CBD0920F1}" presName="txShp" presStyleLbl="node1" presStyleIdx="2" presStyleCnt="3">
        <dgm:presLayoutVars>
          <dgm:bulletEnabled val="1"/>
        </dgm:presLayoutVars>
      </dgm:prSet>
      <dgm:spPr/>
      <dgm:t>
        <a:bodyPr/>
        <a:lstStyle/>
        <a:p>
          <a:endParaRPr lang="es-ES"/>
        </a:p>
      </dgm:t>
    </dgm:pt>
  </dgm:ptLst>
  <dgm:cxnLst>
    <dgm:cxn modelId="{8E620E58-EE70-4A9D-A8AC-871AF4F06446}" type="presOf" srcId="{21CBFA41-F164-4853-8B63-6B6AA5AB9A35}" destId="{FE9CC549-2852-40D6-8D06-D33449F9674E}" srcOrd="0" destOrd="2" presId="urn:microsoft.com/office/officeart/2005/8/layout/vList3"/>
    <dgm:cxn modelId="{827E45D6-8AB2-47EB-8CF1-4147219AB387}" srcId="{F4EBB4EE-8D7E-4D42-8318-960680D86FBF}" destId="{4445BBB8-F40D-4238-8171-2A5CBD0920F1}" srcOrd="2" destOrd="0" parTransId="{868DC58E-9D47-4CD0-B419-7B1CC9CDEAAD}" sibTransId="{AFA8E87B-7E92-4451-95FB-41881500B669}"/>
    <dgm:cxn modelId="{D83B0A3C-6BE6-4DBD-B86A-AD397076BA82}" srcId="{4445BBB8-F40D-4238-8171-2A5CBD0920F1}" destId="{1ECD2EE4-E3B3-47E0-A460-854DA0F1C7D3}" srcOrd="1" destOrd="0" parTransId="{6DACDC94-DA60-4640-B700-DA52028234D6}" sibTransId="{9AA0ED4B-2EA7-4FEA-A5C9-448A0A712007}"/>
    <dgm:cxn modelId="{DA8D6C74-EF71-4F9F-8F59-99F88664D72E}" type="presOf" srcId="{4445BBB8-F40D-4238-8171-2A5CBD0920F1}" destId="{4F002A2E-CE36-4389-ADFF-18C92E97707F}" srcOrd="0" destOrd="0" presId="urn:microsoft.com/office/officeart/2005/8/layout/vList3"/>
    <dgm:cxn modelId="{96633ECE-4EB7-4D53-9F7D-D6B1E606F6CD}" type="presOf" srcId="{3C979748-6C57-4B91-8949-FF1336294E8F}" destId="{4F002A2E-CE36-4389-ADFF-18C92E97707F}" srcOrd="0" destOrd="1" presId="urn:microsoft.com/office/officeart/2005/8/layout/vList3"/>
    <dgm:cxn modelId="{9BB738EB-893B-4954-9DCB-97025F84EDEF}" srcId="{7CA3E6FC-A902-4514-B044-2DDFF51F06B8}" destId="{21CBFA41-F164-4853-8B63-6B6AA5AB9A35}" srcOrd="1" destOrd="0" parTransId="{B52BF12A-CA52-4F37-8ABA-5C427D90A745}" sibTransId="{EF64F04E-658A-4C1C-967A-285877A2E051}"/>
    <dgm:cxn modelId="{1F89C884-9C54-4367-ADF1-BA99721A9A73}" type="presOf" srcId="{74521973-D5A9-42A6-A5AF-BA85AB81A957}" destId="{C433D41A-0B92-4DEE-9135-8F309D95659B}" srcOrd="0" destOrd="0" presId="urn:microsoft.com/office/officeart/2005/8/layout/vList3"/>
    <dgm:cxn modelId="{AE943820-F4BF-4EF9-A3AC-29AF64AD1017}" type="presOf" srcId="{60F527DE-FFB3-4F5E-879D-FD37708DA063}" destId="{C433D41A-0B92-4DEE-9135-8F309D95659B}" srcOrd="0" destOrd="2" presId="urn:microsoft.com/office/officeart/2005/8/layout/vList3"/>
    <dgm:cxn modelId="{AC08307C-2C47-4CFB-AF04-A0A20A7051AC}" srcId="{7CA3E6FC-A902-4514-B044-2DDFF51F06B8}" destId="{A1387B7F-C401-404C-8167-C3AC69A83BB2}" srcOrd="0" destOrd="0" parTransId="{4EC4EA58-48E7-4229-850A-F7817D23DB8F}" sibTransId="{AB6B4D7B-FDC7-49ED-B612-121963B5C690}"/>
    <dgm:cxn modelId="{2F631914-F04C-4706-9A93-D57CD7E85512}" type="presOf" srcId="{1FDDAB02-2955-42E8-9F44-452F17F69B28}" destId="{FE9CC549-2852-40D6-8D06-D33449F9674E}" srcOrd="0" destOrd="3" presId="urn:microsoft.com/office/officeart/2005/8/layout/vList3"/>
    <dgm:cxn modelId="{2661066A-BA7A-4E51-9D14-CE4FB7F3D9D0}" srcId="{4445BBB8-F40D-4238-8171-2A5CBD0920F1}" destId="{3C979748-6C57-4B91-8949-FF1336294E8F}" srcOrd="0" destOrd="0" parTransId="{67365F05-B1EE-4932-B299-9D2B470CF8A1}" sibTransId="{5754DE58-C491-4395-820C-DC95EE60F4C5}"/>
    <dgm:cxn modelId="{8A5F92DD-5D29-4E9A-B120-EB547576C209}" srcId="{74521973-D5A9-42A6-A5AF-BA85AB81A957}" destId="{F11A7A26-B5E9-4E9D-9976-9D8075ACCD7F}" srcOrd="0" destOrd="0" parTransId="{37F6B799-7242-4B98-878D-7A550C523C02}" sibTransId="{ED36DD0B-1A48-4FED-984C-F0E7A42805EA}"/>
    <dgm:cxn modelId="{4722C54D-2C09-4076-AC49-588446281DA1}" srcId="{F4EBB4EE-8D7E-4D42-8318-960680D86FBF}" destId="{7CA3E6FC-A902-4514-B044-2DDFF51F06B8}" srcOrd="1" destOrd="0" parTransId="{211EE85C-0077-47D5-A33B-3ADE8B841797}" sibTransId="{877B938F-40EF-43DA-8665-1993DD6520F8}"/>
    <dgm:cxn modelId="{23EBF9CD-0FDF-4430-AFDE-9814CC366AE8}" type="presOf" srcId="{7CA3E6FC-A902-4514-B044-2DDFF51F06B8}" destId="{FE9CC549-2852-40D6-8D06-D33449F9674E}" srcOrd="0" destOrd="0" presId="urn:microsoft.com/office/officeart/2005/8/layout/vList3"/>
    <dgm:cxn modelId="{9F51C082-8764-4D60-864A-15DC8C893E8B}" srcId="{7CA3E6FC-A902-4514-B044-2DDFF51F06B8}" destId="{1FDDAB02-2955-42E8-9F44-452F17F69B28}" srcOrd="2" destOrd="0" parTransId="{10D1FB48-45CE-4A53-98C2-4B3AA1BFBF7D}" sibTransId="{90DE8624-B9E1-42F4-AC8E-26D59440C489}"/>
    <dgm:cxn modelId="{DA9603A3-3AFB-40F3-8D0D-AC41AF438151}" type="presOf" srcId="{F4EBB4EE-8D7E-4D42-8318-960680D86FBF}" destId="{6B7D7585-FD37-46EA-BCEF-04E8623D52B9}" srcOrd="0" destOrd="0" presId="urn:microsoft.com/office/officeart/2005/8/layout/vList3"/>
    <dgm:cxn modelId="{3DF4540A-BC48-436A-A63B-4BD2B3364E0E}" type="presOf" srcId="{F11A7A26-B5E9-4E9D-9976-9D8075ACCD7F}" destId="{C433D41A-0B92-4DEE-9135-8F309D95659B}" srcOrd="0" destOrd="1" presId="urn:microsoft.com/office/officeart/2005/8/layout/vList3"/>
    <dgm:cxn modelId="{8A618FDC-D275-484E-BE8A-624410F2C358}" type="presOf" srcId="{A1387B7F-C401-404C-8167-C3AC69A83BB2}" destId="{FE9CC549-2852-40D6-8D06-D33449F9674E}" srcOrd="0" destOrd="1" presId="urn:microsoft.com/office/officeart/2005/8/layout/vList3"/>
    <dgm:cxn modelId="{4470B5C6-BB00-4EB1-8092-FD4711941B5B}" type="presOf" srcId="{1ECD2EE4-E3B3-47E0-A460-854DA0F1C7D3}" destId="{4F002A2E-CE36-4389-ADFF-18C92E97707F}" srcOrd="0" destOrd="2" presId="urn:microsoft.com/office/officeart/2005/8/layout/vList3"/>
    <dgm:cxn modelId="{969BE01B-9B5C-4F63-80FF-77C9F793B251}" srcId="{74521973-D5A9-42A6-A5AF-BA85AB81A957}" destId="{60F527DE-FFB3-4F5E-879D-FD37708DA063}" srcOrd="1" destOrd="0" parTransId="{89855793-B320-437F-B63D-215110BE55CC}" sibTransId="{1E442947-A3E7-459F-8483-79D801A59F66}"/>
    <dgm:cxn modelId="{B834C9D7-189F-4CBC-B96C-41ED5CAD18B8}" srcId="{F4EBB4EE-8D7E-4D42-8318-960680D86FBF}" destId="{74521973-D5A9-42A6-A5AF-BA85AB81A957}" srcOrd="0" destOrd="0" parTransId="{B37586B8-464E-43AA-9D09-F748BC52E01E}" sibTransId="{6A2E526A-CB89-43D8-9BCF-94BD6BE84101}"/>
    <dgm:cxn modelId="{2868DF4B-7A1A-44EF-A23C-9584F56CE571}" type="presParOf" srcId="{6B7D7585-FD37-46EA-BCEF-04E8623D52B9}" destId="{BDC35A33-6CA5-4DD0-AD10-8AF79505EF48}" srcOrd="0" destOrd="0" presId="urn:microsoft.com/office/officeart/2005/8/layout/vList3"/>
    <dgm:cxn modelId="{7FBFD7C1-7B47-4906-AD92-B1EE19EDBECD}" type="presParOf" srcId="{BDC35A33-6CA5-4DD0-AD10-8AF79505EF48}" destId="{CCAAC217-85D2-43BF-9971-4875D16EF933}" srcOrd="0" destOrd="0" presId="urn:microsoft.com/office/officeart/2005/8/layout/vList3"/>
    <dgm:cxn modelId="{E612BBB4-C188-4E70-8A40-ED902A2C1E97}" type="presParOf" srcId="{BDC35A33-6CA5-4DD0-AD10-8AF79505EF48}" destId="{C433D41A-0B92-4DEE-9135-8F309D95659B}" srcOrd="1" destOrd="0" presId="urn:microsoft.com/office/officeart/2005/8/layout/vList3"/>
    <dgm:cxn modelId="{4E6E55BF-5822-42D6-818D-06ECC4C882CE}" type="presParOf" srcId="{6B7D7585-FD37-46EA-BCEF-04E8623D52B9}" destId="{F493D0E2-48EE-4E31-92CF-68525F7DF5A3}" srcOrd="1" destOrd="0" presId="urn:microsoft.com/office/officeart/2005/8/layout/vList3"/>
    <dgm:cxn modelId="{D8043010-2940-412B-8D82-852A8D941411}" type="presParOf" srcId="{6B7D7585-FD37-46EA-BCEF-04E8623D52B9}" destId="{3F5B5131-9795-4221-B7D7-BFB7D6E4605F}" srcOrd="2" destOrd="0" presId="urn:microsoft.com/office/officeart/2005/8/layout/vList3"/>
    <dgm:cxn modelId="{18AF351F-BA99-49A5-B8FB-57B3FC0BBF57}" type="presParOf" srcId="{3F5B5131-9795-4221-B7D7-BFB7D6E4605F}" destId="{FB1196C7-4148-48FC-943F-689FE9E9FEF2}" srcOrd="0" destOrd="0" presId="urn:microsoft.com/office/officeart/2005/8/layout/vList3"/>
    <dgm:cxn modelId="{E5A35606-CE1A-454E-901C-71270B0770ED}" type="presParOf" srcId="{3F5B5131-9795-4221-B7D7-BFB7D6E4605F}" destId="{FE9CC549-2852-40D6-8D06-D33449F9674E}" srcOrd="1" destOrd="0" presId="urn:microsoft.com/office/officeart/2005/8/layout/vList3"/>
    <dgm:cxn modelId="{7561BDB4-9FD1-4D24-B566-4DDECF96889A}" type="presParOf" srcId="{6B7D7585-FD37-46EA-BCEF-04E8623D52B9}" destId="{093BCD55-3A64-4057-AE91-23B4C409F08B}" srcOrd="3" destOrd="0" presId="urn:microsoft.com/office/officeart/2005/8/layout/vList3"/>
    <dgm:cxn modelId="{4658783A-F272-46BE-85B4-7442CF48F67C}" type="presParOf" srcId="{6B7D7585-FD37-46EA-BCEF-04E8623D52B9}" destId="{6BC95D32-0296-45A3-8E11-FCD593D8EAE9}" srcOrd="4" destOrd="0" presId="urn:microsoft.com/office/officeart/2005/8/layout/vList3"/>
    <dgm:cxn modelId="{CD875D91-C798-4988-B4B8-4D083CF7CFB6}" type="presParOf" srcId="{6BC95D32-0296-45A3-8E11-FCD593D8EAE9}" destId="{016D17AC-A774-481B-BC27-8737EE477E85}" srcOrd="0" destOrd="0" presId="urn:microsoft.com/office/officeart/2005/8/layout/vList3"/>
    <dgm:cxn modelId="{941A4E01-89C8-4477-86CD-0C6281F6B18A}" type="presParOf" srcId="{6BC95D32-0296-45A3-8E11-FCD593D8EAE9}" destId="{4F002A2E-CE36-4389-ADFF-18C92E97707F}" srcOrd="1" destOrd="0" presId="urn:microsoft.com/office/officeart/2005/8/layout/vList3"/>
  </dgm:cxnLst>
  <dgm:bg/>
  <dgm:whole/>
  <dgm:extLst>
    <a:ext uri="http://schemas.microsoft.com/office/drawing/2008/diagram"/>
  </dgm:extLst>
</dgm:dataModel>
</file>

<file path=ppt/diagrams/data10.xml><?xml version="1.0" encoding="utf-8"?>
<dgm:dataModel xmlns:dgm="http://schemas.openxmlformats.org/drawingml/2006/diagram" xmlns:a="http://schemas.openxmlformats.org/drawingml/2006/main">
  <dgm:ptLst>
    <dgm:pt modelId="{4FF56059-B1F1-4C77-9E32-284B45C8B625}" type="doc">
      <dgm:prSet loTypeId="urn:microsoft.com/office/officeart/2005/8/layout/target3" loCatId="relationship" qsTypeId="urn:microsoft.com/office/officeart/2005/8/quickstyle/simple3" qsCatId="simple" csTypeId="urn:microsoft.com/office/officeart/2005/8/colors/accent1_2" csCatId="accent1" phldr="1"/>
      <dgm:spPr/>
      <dgm:t>
        <a:bodyPr/>
        <a:lstStyle/>
        <a:p>
          <a:endParaRPr lang="es-ES"/>
        </a:p>
      </dgm:t>
    </dgm:pt>
    <dgm:pt modelId="{62F10DBF-98C9-4F73-BDB6-EF1C6B8E4325}">
      <dgm:prSet phldrT="[Texto]" custT="1"/>
      <dgm:spPr>
        <a:noFill/>
      </dgm:spPr>
      <dgm:t>
        <a:bodyPr/>
        <a:lstStyle/>
        <a:p>
          <a:pPr algn="l"/>
          <a:r>
            <a:rPr lang="es-ES" sz="1200" b="1" dirty="0" smtClean="0">
              <a:latin typeface="Arial Narrow" pitchFamily="34" charset="0"/>
            </a:rPr>
            <a:t>Preparación</a:t>
          </a:r>
          <a:endParaRPr lang="es-ES" sz="1200" b="1" dirty="0">
            <a:latin typeface="Arial Narrow" pitchFamily="34" charset="0"/>
          </a:endParaRPr>
        </a:p>
      </dgm:t>
    </dgm:pt>
    <dgm:pt modelId="{34BF2AC7-833A-45F0-9DEF-00703EC55AA4}" type="parTrans" cxnId="{FAE1A226-BD10-4261-8473-CD6998F04B64}">
      <dgm:prSet/>
      <dgm:spPr/>
      <dgm:t>
        <a:bodyPr/>
        <a:lstStyle/>
        <a:p>
          <a:pPr algn="l"/>
          <a:endParaRPr lang="es-ES" sz="1200" b="1">
            <a:latin typeface="Arial Narrow" pitchFamily="34" charset="0"/>
          </a:endParaRPr>
        </a:p>
      </dgm:t>
    </dgm:pt>
    <dgm:pt modelId="{3F2BC6FD-66E6-4BA4-80F0-33DEF572FF05}" type="sibTrans" cxnId="{FAE1A226-BD10-4261-8473-CD6998F04B64}">
      <dgm:prSet/>
      <dgm:spPr/>
      <dgm:t>
        <a:bodyPr/>
        <a:lstStyle/>
        <a:p>
          <a:pPr algn="l"/>
          <a:endParaRPr lang="es-ES" sz="1200" b="1">
            <a:latin typeface="Arial Narrow" pitchFamily="34" charset="0"/>
          </a:endParaRPr>
        </a:p>
      </dgm:t>
    </dgm:pt>
    <dgm:pt modelId="{55CB10E1-66FB-4D18-8B6C-5171C5EA208C}">
      <dgm:prSet phldrT="[Texto]" custT="1"/>
      <dgm:spPr>
        <a:solidFill>
          <a:schemeClr val="accent1">
            <a:lumMod val="20000"/>
            <a:lumOff val="80000"/>
          </a:schemeClr>
        </a:solidFill>
      </dgm:spPr>
      <dgm:t>
        <a:bodyPr/>
        <a:lstStyle/>
        <a:p>
          <a:pPr algn="l"/>
          <a:r>
            <a:rPr lang="es-ES" sz="1400" b="1" dirty="0" smtClean="0">
              <a:latin typeface="Arial Narrow" pitchFamily="34" charset="0"/>
            </a:rPr>
            <a:t>Ejecución</a:t>
          </a:r>
          <a:endParaRPr lang="es-ES" sz="1400" b="1" dirty="0">
            <a:latin typeface="Arial Narrow" pitchFamily="34" charset="0"/>
          </a:endParaRPr>
        </a:p>
      </dgm:t>
    </dgm:pt>
    <dgm:pt modelId="{33F3267C-A5BF-4634-BFF4-478440BA679A}" type="parTrans" cxnId="{58354BA7-A324-4018-86E0-4A3752BE62AB}">
      <dgm:prSet/>
      <dgm:spPr/>
      <dgm:t>
        <a:bodyPr/>
        <a:lstStyle/>
        <a:p>
          <a:pPr algn="l"/>
          <a:endParaRPr lang="es-ES" sz="1200" b="1">
            <a:latin typeface="Arial Narrow" pitchFamily="34" charset="0"/>
          </a:endParaRPr>
        </a:p>
      </dgm:t>
    </dgm:pt>
    <dgm:pt modelId="{78DF1B44-E307-46BA-82C0-B1EE2A08237C}" type="sibTrans" cxnId="{58354BA7-A324-4018-86E0-4A3752BE62AB}">
      <dgm:prSet/>
      <dgm:spPr/>
      <dgm:t>
        <a:bodyPr/>
        <a:lstStyle/>
        <a:p>
          <a:pPr algn="l"/>
          <a:endParaRPr lang="es-ES" sz="1200" b="1">
            <a:latin typeface="Arial Narrow" pitchFamily="34" charset="0"/>
          </a:endParaRPr>
        </a:p>
      </dgm:t>
    </dgm:pt>
    <dgm:pt modelId="{7CA35CC3-B4C5-4D80-9BCC-312AB74AD52A}">
      <dgm:prSet phldrT="[Texto]" custT="1"/>
      <dgm:spPr/>
      <dgm:t>
        <a:bodyPr/>
        <a:lstStyle/>
        <a:p>
          <a:pPr algn="l"/>
          <a:r>
            <a:rPr lang="es-ES" sz="1200" b="1" dirty="0" smtClean="0">
              <a:latin typeface="Arial Narrow" pitchFamily="34" charset="0"/>
            </a:rPr>
            <a:t>Evaluación</a:t>
          </a:r>
          <a:endParaRPr lang="es-ES" sz="1200" b="1" dirty="0">
            <a:latin typeface="Arial Narrow" pitchFamily="34" charset="0"/>
          </a:endParaRPr>
        </a:p>
      </dgm:t>
    </dgm:pt>
    <dgm:pt modelId="{58BD031A-C6E5-42CA-A521-E51D5D24C15A}" type="parTrans" cxnId="{A50DE72C-3BF9-4591-8D8B-8EEE5C48BF7A}">
      <dgm:prSet/>
      <dgm:spPr/>
      <dgm:t>
        <a:bodyPr/>
        <a:lstStyle/>
        <a:p>
          <a:pPr algn="l"/>
          <a:endParaRPr lang="es-ES" sz="1200" b="1">
            <a:latin typeface="Arial Narrow" pitchFamily="34" charset="0"/>
          </a:endParaRPr>
        </a:p>
      </dgm:t>
    </dgm:pt>
    <dgm:pt modelId="{97585230-0F40-4040-902E-F20097C0E6B4}" type="sibTrans" cxnId="{A50DE72C-3BF9-4591-8D8B-8EEE5C48BF7A}">
      <dgm:prSet/>
      <dgm:spPr/>
      <dgm:t>
        <a:bodyPr/>
        <a:lstStyle/>
        <a:p>
          <a:pPr algn="l"/>
          <a:endParaRPr lang="es-ES" sz="1200" b="1">
            <a:latin typeface="Arial Narrow" pitchFamily="34" charset="0"/>
          </a:endParaRPr>
        </a:p>
      </dgm:t>
    </dgm:pt>
    <dgm:pt modelId="{FE55FBC8-86D7-4430-A079-851CB4B373AC}">
      <dgm:prSet custT="1"/>
      <dgm:spPr/>
      <dgm:t>
        <a:bodyPr/>
        <a:lstStyle/>
        <a:p>
          <a:pPr algn="l"/>
          <a:r>
            <a:rPr lang="es-ES" sz="1200" b="1" dirty="0" smtClean="0">
              <a:latin typeface="Arial Narrow" pitchFamily="34" charset="0"/>
            </a:rPr>
            <a:t>Seguimiento</a:t>
          </a:r>
          <a:endParaRPr lang="es-ES" sz="1200" b="1" dirty="0">
            <a:latin typeface="Arial Narrow" pitchFamily="34" charset="0"/>
          </a:endParaRPr>
        </a:p>
      </dgm:t>
    </dgm:pt>
    <dgm:pt modelId="{F3E54873-123E-4670-928B-1DE551D4C315}" type="parTrans" cxnId="{3E0DE097-4B52-4C05-B10D-52E8C6982E4D}">
      <dgm:prSet/>
      <dgm:spPr/>
      <dgm:t>
        <a:bodyPr/>
        <a:lstStyle/>
        <a:p>
          <a:pPr algn="l"/>
          <a:endParaRPr lang="es-ES" sz="1200" b="1">
            <a:latin typeface="Arial Narrow" pitchFamily="34" charset="0"/>
          </a:endParaRPr>
        </a:p>
      </dgm:t>
    </dgm:pt>
    <dgm:pt modelId="{4D410497-44A0-4E10-8C8F-2B4991507045}" type="sibTrans" cxnId="{3E0DE097-4B52-4C05-B10D-52E8C6982E4D}">
      <dgm:prSet/>
      <dgm:spPr/>
      <dgm:t>
        <a:bodyPr/>
        <a:lstStyle/>
        <a:p>
          <a:pPr algn="l"/>
          <a:endParaRPr lang="es-ES" sz="1200" b="1">
            <a:latin typeface="Arial Narrow" pitchFamily="34" charset="0"/>
          </a:endParaRPr>
        </a:p>
      </dgm:t>
    </dgm:pt>
    <dgm:pt modelId="{0BE7CAB5-7109-4EA4-ADED-20818B841EF9}">
      <dgm:prSet custT="1"/>
      <dgm:spPr/>
      <dgm:t>
        <a:bodyPr/>
        <a:lstStyle/>
        <a:p>
          <a:pPr algn="l"/>
          <a:r>
            <a:rPr lang="es-ES" sz="1200" b="1" dirty="0" smtClean="0">
              <a:latin typeface="Arial Narrow" pitchFamily="34" charset="0"/>
            </a:rPr>
            <a:t>Presentación de informes</a:t>
          </a:r>
          <a:endParaRPr lang="es-ES" sz="1200" b="1" dirty="0">
            <a:latin typeface="Arial Narrow" pitchFamily="34" charset="0"/>
          </a:endParaRPr>
        </a:p>
      </dgm:t>
    </dgm:pt>
    <dgm:pt modelId="{103E3177-6C05-4666-B642-0840A33BF528}" type="parTrans" cxnId="{79F07874-D54F-4B2B-B385-C01AC6DEE57F}">
      <dgm:prSet/>
      <dgm:spPr/>
      <dgm:t>
        <a:bodyPr/>
        <a:lstStyle/>
        <a:p>
          <a:pPr algn="l"/>
          <a:endParaRPr lang="es-ES" sz="1200" b="1">
            <a:latin typeface="Arial Narrow" pitchFamily="34" charset="0"/>
          </a:endParaRPr>
        </a:p>
      </dgm:t>
    </dgm:pt>
    <dgm:pt modelId="{92F6DD31-BAF6-44EB-B5B7-9A4D4B11B9B0}" type="sibTrans" cxnId="{79F07874-D54F-4B2B-B385-C01AC6DEE57F}">
      <dgm:prSet/>
      <dgm:spPr/>
      <dgm:t>
        <a:bodyPr/>
        <a:lstStyle/>
        <a:p>
          <a:pPr algn="l"/>
          <a:endParaRPr lang="es-ES" sz="1200" b="1">
            <a:latin typeface="Arial Narrow" pitchFamily="34" charset="0"/>
          </a:endParaRPr>
        </a:p>
      </dgm:t>
    </dgm:pt>
    <dgm:pt modelId="{90F29B5C-D0D0-4369-B4B9-671CC79B531C}" type="pres">
      <dgm:prSet presAssocID="{4FF56059-B1F1-4C77-9E32-284B45C8B625}" presName="Name0" presStyleCnt="0">
        <dgm:presLayoutVars>
          <dgm:chMax val="7"/>
          <dgm:dir/>
          <dgm:animLvl val="lvl"/>
          <dgm:resizeHandles val="exact"/>
        </dgm:presLayoutVars>
      </dgm:prSet>
      <dgm:spPr/>
      <dgm:t>
        <a:bodyPr/>
        <a:lstStyle/>
        <a:p>
          <a:endParaRPr lang="es-ES"/>
        </a:p>
      </dgm:t>
    </dgm:pt>
    <dgm:pt modelId="{687617EA-4FFB-4DBA-B2C0-D25B96BA4465}" type="pres">
      <dgm:prSet presAssocID="{62F10DBF-98C9-4F73-BDB6-EF1C6B8E4325}" presName="circle1" presStyleLbl="node1" presStyleIdx="0" presStyleCnt="5"/>
      <dgm:spPr/>
      <dgm:t>
        <a:bodyPr/>
        <a:lstStyle/>
        <a:p>
          <a:endParaRPr lang="es-ES"/>
        </a:p>
      </dgm:t>
    </dgm:pt>
    <dgm:pt modelId="{F9E60286-6654-4DF3-9CFB-D6B3B908B389}" type="pres">
      <dgm:prSet presAssocID="{62F10DBF-98C9-4F73-BDB6-EF1C6B8E4325}" presName="space" presStyleCnt="0"/>
      <dgm:spPr/>
      <dgm:t>
        <a:bodyPr/>
        <a:lstStyle/>
        <a:p>
          <a:endParaRPr lang="es-ES"/>
        </a:p>
      </dgm:t>
    </dgm:pt>
    <dgm:pt modelId="{E7325FEC-ACB5-4360-80FA-3C3528D6DB81}" type="pres">
      <dgm:prSet presAssocID="{62F10DBF-98C9-4F73-BDB6-EF1C6B8E4325}" presName="rect1" presStyleLbl="alignAcc1" presStyleIdx="0" presStyleCnt="5"/>
      <dgm:spPr/>
      <dgm:t>
        <a:bodyPr/>
        <a:lstStyle/>
        <a:p>
          <a:endParaRPr lang="es-ES"/>
        </a:p>
      </dgm:t>
    </dgm:pt>
    <dgm:pt modelId="{4F28C737-EB71-44AA-8FA0-5CD343C2E798}" type="pres">
      <dgm:prSet presAssocID="{55CB10E1-66FB-4D18-8B6C-5171C5EA208C}" presName="vertSpace2" presStyleLbl="node1" presStyleIdx="0" presStyleCnt="5"/>
      <dgm:spPr/>
      <dgm:t>
        <a:bodyPr/>
        <a:lstStyle/>
        <a:p>
          <a:endParaRPr lang="es-ES"/>
        </a:p>
      </dgm:t>
    </dgm:pt>
    <dgm:pt modelId="{7C11B9E0-FF18-47B2-8A27-4F811BFD0D4B}" type="pres">
      <dgm:prSet presAssocID="{55CB10E1-66FB-4D18-8B6C-5171C5EA208C}" presName="circle2" presStyleLbl="node1" presStyleIdx="1" presStyleCnt="5"/>
      <dgm:spPr/>
      <dgm:t>
        <a:bodyPr/>
        <a:lstStyle/>
        <a:p>
          <a:endParaRPr lang="es-ES"/>
        </a:p>
      </dgm:t>
    </dgm:pt>
    <dgm:pt modelId="{3263019F-5DED-40CB-BB51-7F0815141EE8}" type="pres">
      <dgm:prSet presAssocID="{55CB10E1-66FB-4D18-8B6C-5171C5EA208C}" presName="rect2" presStyleLbl="alignAcc1" presStyleIdx="1" presStyleCnt="5"/>
      <dgm:spPr/>
      <dgm:t>
        <a:bodyPr/>
        <a:lstStyle/>
        <a:p>
          <a:endParaRPr lang="es-ES"/>
        </a:p>
      </dgm:t>
    </dgm:pt>
    <dgm:pt modelId="{19FE94F8-67AB-40B5-A27A-01FB573B76D5}" type="pres">
      <dgm:prSet presAssocID="{FE55FBC8-86D7-4430-A079-851CB4B373AC}" presName="vertSpace3" presStyleLbl="node1" presStyleIdx="1" presStyleCnt="5"/>
      <dgm:spPr/>
      <dgm:t>
        <a:bodyPr/>
        <a:lstStyle/>
        <a:p>
          <a:endParaRPr lang="es-ES"/>
        </a:p>
      </dgm:t>
    </dgm:pt>
    <dgm:pt modelId="{536DA871-DA31-4999-805E-247E7217F147}" type="pres">
      <dgm:prSet presAssocID="{FE55FBC8-86D7-4430-A079-851CB4B373AC}" presName="circle3" presStyleLbl="node1" presStyleIdx="2" presStyleCnt="5"/>
      <dgm:spPr/>
      <dgm:t>
        <a:bodyPr/>
        <a:lstStyle/>
        <a:p>
          <a:endParaRPr lang="es-ES"/>
        </a:p>
      </dgm:t>
    </dgm:pt>
    <dgm:pt modelId="{5F14EEC5-0989-453B-AFB3-E3190FDCB8C8}" type="pres">
      <dgm:prSet presAssocID="{FE55FBC8-86D7-4430-A079-851CB4B373AC}" presName="rect3" presStyleLbl="alignAcc1" presStyleIdx="2" presStyleCnt="5"/>
      <dgm:spPr/>
      <dgm:t>
        <a:bodyPr/>
        <a:lstStyle/>
        <a:p>
          <a:endParaRPr lang="es-ES"/>
        </a:p>
      </dgm:t>
    </dgm:pt>
    <dgm:pt modelId="{CB6983BC-5156-4E04-AA22-908DD4D4D6FD}" type="pres">
      <dgm:prSet presAssocID="{0BE7CAB5-7109-4EA4-ADED-20818B841EF9}" presName="vertSpace4" presStyleLbl="node1" presStyleIdx="2" presStyleCnt="5"/>
      <dgm:spPr/>
      <dgm:t>
        <a:bodyPr/>
        <a:lstStyle/>
        <a:p>
          <a:endParaRPr lang="es-ES"/>
        </a:p>
      </dgm:t>
    </dgm:pt>
    <dgm:pt modelId="{B7A651E0-60DF-4A1A-97D7-02BD2859A8F7}" type="pres">
      <dgm:prSet presAssocID="{0BE7CAB5-7109-4EA4-ADED-20818B841EF9}" presName="circle4" presStyleLbl="node1" presStyleIdx="3" presStyleCnt="5"/>
      <dgm:spPr/>
      <dgm:t>
        <a:bodyPr/>
        <a:lstStyle/>
        <a:p>
          <a:endParaRPr lang="es-ES"/>
        </a:p>
      </dgm:t>
    </dgm:pt>
    <dgm:pt modelId="{78E4E095-D480-4A43-BB8C-C90A0C915990}" type="pres">
      <dgm:prSet presAssocID="{0BE7CAB5-7109-4EA4-ADED-20818B841EF9}" presName="rect4" presStyleLbl="alignAcc1" presStyleIdx="3" presStyleCnt="5"/>
      <dgm:spPr/>
      <dgm:t>
        <a:bodyPr/>
        <a:lstStyle/>
        <a:p>
          <a:endParaRPr lang="es-ES"/>
        </a:p>
      </dgm:t>
    </dgm:pt>
    <dgm:pt modelId="{1175971F-10D9-48FA-8E81-3B605422EFD1}" type="pres">
      <dgm:prSet presAssocID="{7CA35CC3-B4C5-4D80-9BCC-312AB74AD52A}" presName="vertSpace5" presStyleLbl="node1" presStyleIdx="3" presStyleCnt="5"/>
      <dgm:spPr/>
      <dgm:t>
        <a:bodyPr/>
        <a:lstStyle/>
        <a:p>
          <a:endParaRPr lang="es-ES"/>
        </a:p>
      </dgm:t>
    </dgm:pt>
    <dgm:pt modelId="{896C9590-873D-43F1-9D2A-345F5C0F9BE3}" type="pres">
      <dgm:prSet presAssocID="{7CA35CC3-B4C5-4D80-9BCC-312AB74AD52A}" presName="circle5" presStyleLbl="node1" presStyleIdx="4" presStyleCnt="5"/>
      <dgm:spPr/>
      <dgm:t>
        <a:bodyPr/>
        <a:lstStyle/>
        <a:p>
          <a:endParaRPr lang="es-ES"/>
        </a:p>
      </dgm:t>
    </dgm:pt>
    <dgm:pt modelId="{D478817E-AE4B-4F90-AAF2-3E5B212A681D}" type="pres">
      <dgm:prSet presAssocID="{7CA35CC3-B4C5-4D80-9BCC-312AB74AD52A}" presName="rect5" presStyleLbl="alignAcc1" presStyleIdx="4" presStyleCnt="5"/>
      <dgm:spPr/>
      <dgm:t>
        <a:bodyPr/>
        <a:lstStyle/>
        <a:p>
          <a:endParaRPr lang="es-ES"/>
        </a:p>
      </dgm:t>
    </dgm:pt>
    <dgm:pt modelId="{287D6CA9-CA97-4FA9-9676-D0A5888801CF}" type="pres">
      <dgm:prSet presAssocID="{62F10DBF-98C9-4F73-BDB6-EF1C6B8E4325}" presName="rect1ParTxNoCh" presStyleLbl="alignAcc1" presStyleIdx="4" presStyleCnt="5">
        <dgm:presLayoutVars>
          <dgm:chMax val="1"/>
          <dgm:bulletEnabled val="1"/>
        </dgm:presLayoutVars>
      </dgm:prSet>
      <dgm:spPr/>
      <dgm:t>
        <a:bodyPr/>
        <a:lstStyle/>
        <a:p>
          <a:endParaRPr lang="es-ES"/>
        </a:p>
      </dgm:t>
    </dgm:pt>
    <dgm:pt modelId="{17A5C118-6129-47C2-94FE-D2086E9F06C5}" type="pres">
      <dgm:prSet presAssocID="{55CB10E1-66FB-4D18-8B6C-5171C5EA208C}" presName="rect2ParTxNoCh" presStyleLbl="alignAcc1" presStyleIdx="4" presStyleCnt="5">
        <dgm:presLayoutVars>
          <dgm:chMax val="1"/>
          <dgm:bulletEnabled val="1"/>
        </dgm:presLayoutVars>
      </dgm:prSet>
      <dgm:spPr/>
      <dgm:t>
        <a:bodyPr/>
        <a:lstStyle/>
        <a:p>
          <a:endParaRPr lang="es-ES"/>
        </a:p>
      </dgm:t>
    </dgm:pt>
    <dgm:pt modelId="{7571192A-4531-463B-BD17-0DEC8E630342}" type="pres">
      <dgm:prSet presAssocID="{FE55FBC8-86D7-4430-A079-851CB4B373AC}" presName="rect3ParTxNoCh" presStyleLbl="alignAcc1" presStyleIdx="4" presStyleCnt="5">
        <dgm:presLayoutVars>
          <dgm:chMax val="1"/>
          <dgm:bulletEnabled val="1"/>
        </dgm:presLayoutVars>
      </dgm:prSet>
      <dgm:spPr/>
      <dgm:t>
        <a:bodyPr/>
        <a:lstStyle/>
        <a:p>
          <a:endParaRPr lang="es-ES"/>
        </a:p>
      </dgm:t>
    </dgm:pt>
    <dgm:pt modelId="{4F0203CF-CA3C-4FB7-88A2-F001C69D087E}" type="pres">
      <dgm:prSet presAssocID="{0BE7CAB5-7109-4EA4-ADED-20818B841EF9}" presName="rect4ParTxNoCh" presStyleLbl="alignAcc1" presStyleIdx="4" presStyleCnt="5">
        <dgm:presLayoutVars>
          <dgm:chMax val="1"/>
          <dgm:bulletEnabled val="1"/>
        </dgm:presLayoutVars>
      </dgm:prSet>
      <dgm:spPr/>
      <dgm:t>
        <a:bodyPr/>
        <a:lstStyle/>
        <a:p>
          <a:endParaRPr lang="es-ES"/>
        </a:p>
      </dgm:t>
    </dgm:pt>
    <dgm:pt modelId="{C294CD65-E489-4350-9AA9-8B14B690F5AC}" type="pres">
      <dgm:prSet presAssocID="{7CA35CC3-B4C5-4D80-9BCC-312AB74AD52A}" presName="rect5ParTxNoCh" presStyleLbl="alignAcc1" presStyleIdx="4" presStyleCnt="5">
        <dgm:presLayoutVars>
          <dgm:chMax val="1"/>
          <dgm:bulletEnabled val="1"/>
        </dgm:presLayoutVars>
      </dgm:prSet>
      <dgm:spPr/>
      <dgm:t>
        <a:bodyPr/>
        <a:lstStyle/>
        <a:p>
          <a:endParaRPr lang="es-ES"/>
        </a:p>
      </dgm:t>
    </dgm:pt>
  </dgm:ptLst>
  <dgm:cxnLst>
    <dgm:cxn modelId="{35646BDF-8F51-4A7F-94FE-40762AB5DD03}" type="presOf" srcId="{FE55FBC8-86D7-4430-A079-851CB4B373AC}" destId="{5F14EEC5-0989-453B-AFB3-E3190FDCB8C8}" srcOrd="0" destOrd="0" presId="urn:microsoft.com/office/officeart/2005/8/layout/target3"/>
    <dgm:cxn modelId="{3E0DE097-4B52-4C05-B10D-52E8C6982E4D}" srcId="{4FF56059-B1F1-4C77-9E32-284B45C8B625}" destId="{FE55FBC8-86D7-4430-A079-851CB4B373AC}" srcOrd="2" destOrd="0" parTransId="{F3E54873-123E-4670-928B-1DE551D4C315}" sibTransId="{4D410497-44A0-4E10-8C8F-2B4991507045}"/>
    <dgm:cxn modelId="{5E5B4EEE-351F-49F0-B378-34BE7E05D477}" type="presOf" srcId="{62F10DBF-98C9-4F73-BDB6-EF1C6B8E4325}" destId="{287D6CA9-CA97-4FA9-9676-D0A5888801CF}" srcOrd="1" destOrd="0" presId="urn:microsoft.com/office/officeart/2005/8/layout/target3"/>
    <dgm:cxn modelId="{B99EAC79-E63B-4E76-819D-FFD3A4EDEB29}" type="presOf" srcId="{55CB10E1-66FB-4D18-8B6C-5171C5EA208C}" destId="{3263019F-5DED-40CB-BB51-7F0815141EE8}" srcOrd="0" destOrd="0" presId="urn:microsoft.com/office/officeart/2005/8/layout/target3"/>
    <dgm:cxn modelId="{A50DE72C-3BF9-4591-8D8B-8EEE5C48BF7A}" srcId="{4FF56059-B1F1-4C77-9E32-284B45C8B625}" destId="{7CA35CC3-B4C5-4D80-9BCC-312AB74AD52A}" srcOrd="4" destOrd="0" parTransId="{58BD031A-C6E5-42CA-A521-E51D5D24C15A}" sibTransId="{97585230-0F40-4040-902E-F20097C0E6B4}"/>
    <dgm:cxn modelId="{14346A7F-2AA7-4A17-AAA3-F2DA9EBF0AC7}" type="presOf" srcId="{4FF56059-B1F1-4C77-9E32-284B45C8B625}" destId="{90F29B5C-D0D0-4369-B4B9-671CC79B531C}" srcOrd="0" destOrd="0" presId="urn:microsoft.com/office/officeart/2005/8/layout/target3"/>
    <dgm:cxn modelId="{2E20C77E-396B-4B4A-84DE-D0B11D9C232A}" type="presOf" srcId="{FE55FBC8-86D7-4430-A079-851CB4B373AC}" destId="{7571192A-4531-463B-BD17-0DEC8E630342}" srcOrd="1" destOrd="0" presId="urn:microsoft.com/office/officeart/2005/8/layout/target3"/>
    <dgm:cxn modelId="{CB4448CE-DD92-4302-9C4B-A8009F5731E2}" type="presOf" srcId="{0BE7CAB5-7109-4EA4-ADED-20818B841EF9}" destId="{4F0203CF-CA3C-4FB7-88A2-F001C69D087E}" srcOrd="1" destOrd="0" presId="urn:microsoft.com/office/officeart/2005/8/layout/target3"/>
    <dgm:cxn modelId="{79F07874-D54F-4B2B-B385-C01AC6DEE57F}" srcId="{4FF56059-B1F1-4C77-9E32-284B45C8B625}" destId="{0BE7CAB5-7109-4EA4-ADED-20818B841EF9}" srcOrd="3" destOrd="0" parTransId="{103E3177-6C05-4666-B642-0840A33BF528}" sibTransId="{92F6DD31-BAF6-44EB-B5B7-9A4D4B11B9B0}"/>
    <dgm:cxn modelId="{6429669D-7E34-406A-BA0E-5265D09C9B8B}" type="presOf" srcId="{7CA35CC3-B4C5-4D80-9BCC-312AB74AD52A}" destId="{C294CD65-E489-4350-9AA9-8B14B690F5AC}" srcOrd="1" destOrd="0" presId="urn:microsoft.com/office/officeart/2005/8/layout/target3"/>
    <dgm:cxn modelId="{ED2818C6-9DE8-4FFA-AF2A-AA5B6C985EC7}" type="presOf" srcId="{62F10DBF-98C9-4F73-BDB6-EF1C6B8E4325}" destId="{E7325FEC-ACB5-4360-80FA-3C3528D6DB81}" srcOrd="0" destOrd="0" presId="urn:microsoft.com/office/officeart/2005/8/layout/target3"/>
    <dgm:cxn modelId="{64DB3A3C-16C0-4569-BF47-4143EFABBA18}" type="presOf" srcId="{0BE7CAB5-7109-4EA4-ADED-20818B841EF9}" destId="{78E4E095-D480-4A43-BB8C-C90A0C915990}" srcOrd="0" destOrd="0" presId="urn:microsoft.com/office/officeart/2005/8/layout/target3"/>
    <dgm:cxn modelId="{FAE1A226-BD10-4261-8473-CD6998F04B64}" srcId="{4FF56059-B1F1-4C77-9E32-284B45C8B625}" destId="{62F10DBF-98C9-4F73-BDB6-EF1C6B8E4325}" srcOrd="0" destOrd="0" parTransId="{34BF2AC7-833A-45F0-9DEF-00703EC55AA4}" sibTransId="{3F2BC6FD-66E6-4BA4-80F0-33DEF572FF05}"/>
    <dgm:cxn modelId="{C0629706-4E2A-4875-B5A0-A3B75CDC3727}" type="presOf" srcId="{7CA35CC3-B4C5-4D80-9BCC-312AB74AD52A}" destId="{D478817E-AE4B-4F90-AAF2-3E5B212A681D}" srcOrd="0" destOrd="0" presId="urn:microsoft.com/office/officeart/2005/8/layout/target3"/>
    <dgm:cxn modelId="{7029BF44-F08B-41FC-A2A4-B54C1D80239F}" type="presOf" srcId="{55CB10E1-66FB-4D18-8B6C-5171C5EA208C}" destId="{17A5C118-6129-47C2-94FE-D2086E9F06C5}" srcOrd="1" destOrd="0" presId="urn:microsoft.com/office/officeart/2005/8/layout/target3"/>
    <dgm:cxn modelId="{58354BA7-A324-4018-86E0-4A3752BE62AB}" srcId="{4FF56059-B1F1-4C77-9E32-284B45C8B625}" destId="{55CB10E1-66FB-4D18-8B6C-5171C5EA208C}" srcOrd="1" destOrd="0" parTransId="{33F3267C-A5BF-4634-BFF4-478440BA679A}" sibTransId="{78DF1B44-E307-46BA-82C0-B1EE2A08237C}"/>
    <dgm:cxn modelId="{DE5005A0-3EE5-471B-BE07-051F26C4D655}" type="presParOf" srcId="{90F29B5C-D0D0-4369-B4B9-671CC79B531C}" destId="{687617EA-4FFB-4DBA-B2C0-D25B96BA4465}" srcOrd="0" destOrd="0" presId="urn:microsoft.com/office/officeart/2005/8/layout/target3"/>
    <dgm:cxn modelId="{F44E0AA6-9492-48FD-A496-603CDD79007A}" type="presParOf" srcId="{90F29B5C-D0D0-4369-B4B9-671CC79B531C}" destId="{F9E60286-6654-4DF3-9CFB-D6B3B908B389}" srcOrd="1" destOrd="0" presId="urn:microsoft.com/office/officeart/2005/8/layout/target3"/>
    <dgm:cxn modelId="{71E79788-B136-4919-B9E8-9B69CA6D737E}" type="presParOf" srcId="{90F29B5C-D0D0-4369-B4B9-671CC79B531C}" destId="{E7325FEC-ACB5-4360-80FA-3C3528D6DB81}" srcOrd="2" destOrd="0" presId="urn:microsoft.com/office/officeart/2005/8/layout/target3"/>
    <dgm:cxn modelId="{557DA656-C76A-439A-A982-217EB39DD87A}" type="presParOf" srcId="{90F29B5C-D0D0-4369-B4B9-671CC79B531C}" destId="{4F28C737-EB71-44AA-8FA0-5CD343C2E798}" srcOrd="3" destOrd="0" presId="urn:microsoft.com/office/officeart/2005/8/layout/target3"/>
    <dgm:cxn modelId="{345507F7-78E4-4A56-847A-14614320F81B}" type="presParOf" srcId="{90F29B5C-D0D0-4369-B4B9-671CC79B531C}" destId="{7C11B9E0-FF18-47B2-8A27-4F811BFD0D4B}" srcOrd="4" destOrd="0" presId="urn:microsoft.com/office/officeart/2005/8/layout/target3"/>
    <dgm:cxn modelId="{DF568598-8605-40BE-9C05-0649F120BD2A}" type="presParOf" srcId="{90F29B5C-D0D0-4369-B4B9-671CC79B531C}" destId="{3263019F-5DED-40CB-BB51-7F0815141EE8}" srcOrd="5" destOrd="0" presId="urn:microsoft.com/office/officeart/2005/8/layout/target3"/>
    <dgm:cxn modelId="{3E8EECD5-99CB-4C1A-9F6D-3E87CDD91900}" type="presParOf" srcId="{90F29B5C-D0D0-4369-B4B9-671CC79B531C}" destId="{19FE94F8-67AB-40B5-A27A-01FB573B76D5}" srcOrd="6" destOrd="0" presId="urn:microsoft.com/office/officeart/2005/8/layout/target3"/>
    <dgm:cxn modelId="{B6582245-9B1B-47F0-8D3C-D018DB105139}" type="presParOf" srcId="{90F29B5C-D0D0-4369-B4B9-671CC79B531C}" destId="{536DA871-DA31-4999-805E-247E7217F147}" srcOrd="7" destOrd="0" presId="urn:microsoft.com/office/officeart/2005/8/layout/target3"/>
    <dgm:cxn modelId="{618ECE97-19D4-49B7-8252-37B3C8A9B0C8}" type="presParOf" srcId="{90F29B5C-D0D0-4369-B4B9-671CC79B531C}" destId="{5F14EEC5-0989-453B-AFB3-E3190FDCB8C8}" srcOrd="8" destOrd="0" presId="urn:microsoft.com/office/officeart/2005/8/layout/target3"/>
    <dgm:cxn modelId="{B9695FE5-FAEB-4400-8092-946118F330BD}" type="presParOf" srcId="{90F29B5C-D0D0-4369-B4B9-671CC79B531C}" destId="{CB6983BC-5156-4E04-AA22-908DD4D4D6FD}" srcOrd="9" destOrd="0" presId="urn:microsoft.com/office/officeart/2005/8/layout/target3"/>
    <dgm:cxn modelId="{F43BE149-0C42-4076-9089-5FAC4DC79325}" type="presParOf" srcId="{90F29B5C-D0D0-4369-B4B9-671CC79B531C}" destId="{B7A651E0-60DF-4A1A-97D7-02BD2859A8F7}" srcOrd="10" destOrd="0" presId="urn:microsoft.com/office/officeart/2005/8/layout/target3"/>
    <dgm:cxn modelId="{A5A88992-0452-4757-97F8-74C69C77502B}" type="presParOf" srcId="{90F29B5C-D0D0-4369-B4B9-671CC79B531C}" destId="{78E4E095-D480-4A43-BB8C-C90A0C915990}" srcOrd="11" destOrd="0" presId="urn:microsoft.com/office/officeart/2005/8/layout/target3"/>
    <dgm:cxn modelId="{E4193F72-CA24-48A9-8ABF-39BE1A391EDE}" type="presParOf" srcId="{90F29B5C-D0D0-4369-B4B9-671CC79B531C}" destId="{1175971F-10D9-48FA-8E81-3B605422EFD1}" srcOrd="12" destOrd="0" presId="urn:microsoft.com/office/officeart/2005/8/layout/target3"/>
    <dgm:cxn modelId="{23AA6788-E770-46B3-AA8A-24E12CDD1D36}" type="presParOf" srcId="{90F29B5C-D0D0-4369-B4B9-671CC79B531C}" destId="{896C9590-873D-43F1-9D2A-345F5C0F9BE3}" srcOrd="13" destOrd="0" presId="urn:microsoft.com/office/officeart/2005/8/layout/target3"/>
    <dgm:cxn modelId="{2901100E-EDC6-4B3A-BA8C-81CE66BD879C}" type="presParOf" srcId="{90F29B5C-D0D0-4369-B4B9-671CC79B531C}" destId="{D478817E-AE4B-4F90-AAF2-3E5B212A681D}" srcOrd="14" destOrd="0" presId="urn:microsoft.com/office/officeart/2005/8/layout/target3"/>
    <dgm:cxn modelId="{9536ED2B-8E35-4D24-8A01-C74EBA7040A6}" type="presParOf" srcId="{90F29B5C-D0D0-4369-B4B9-671CC79B531C}" destId="{287D6CA9-CA97-4FA9-9676-D0A5888801CF}" srcOrd="15" destOrd="0" presId="urn:microsoft.com/office/officeart/2005/8/layout/target3"/>
    <dgm:cxn modelId="{D8605A1F-93EF-4EB8-BC73-62594474251C}" type="presParOf" srcId="{90F29B5C-D0D0-4369-B4B9-671CC79B531C}" destId="{17A5C118-6129-47C2-94FE-D2086E9F06C5}" srcOrd="16" destOrd="0" presId="urn:microsoft.com/office/officeart/2005/8/layout/target3"/>
    <dgm:cxn modelId="{69E3EE48-9AAF-4F2F-93AD-DA57AF86AADD}" type="presParOf" srcId="{90F29B5C-D0D0-4369-B4B9-671CC79B531C}" destId="{7571192A-4531-463B-BD17-0DEC8E630342}" srcOrd="17" destOrd="0" presId="urn:microsoft.com/office/officeart/2005/8/layout/target3"/>
    <dgm:cxn modelId="{BBD68F92-95B7-421B-B2D6-4ED82282B391}" type="presParOf" srcId="{90F29B5C-D0D0-4369-B4B9-671CC79B531C}" destId="{4F0203CF-CA3C-4FB7-88A2-F001C69D087E}" srcOrd="18" destOrd="0" presId="urn:microsoft.com/office/officeart/2005/8/layout/target3"/>
    <dgm:cxn modelId="{5FB5F183-6BB3-44A0-AAC7-ADD3EE2D5D7A}" type="presParOf" srcId="{90F29B5C-D0D0-4369-B4B9-671CC79B531C}" destId="{C294CD65-E489-4350-9AA9-8B14B690F5AC}" srcOrd="19" destOrd="0" presId="urn:microsoft.com/office/officeart/2005/8/layout/target3"/>
  </dgm:cxnLst>
  <dgm:bg/>
  <dgm:whole/>
  <dgm:extLst>
    <a:ext uri="http://schemas.microsoft.com/office/drawing/2008/diagram"/>
  </dgm:extLst>
</dgm:dataModel>
</file>

<file path=ppt/diagrams/data11.xml><?xml version="1.0" encoding="utf-8"?>
<dgm:dataModel xmlns:dgm="http://schemas.openxmlformats.org/drawingml/2006/diagram" xmlns:a="http://schemas.openxmlformats.org/drawingml/2006/main">
  <dgm:ptLst>
    <dgm:pt modelId="{4FF56059-B1F1-4C77-9E32-284B45C8B625}" type="doc">
      <dgm:prSet loTypeId="urn:microsoft.com/office/officeart/2005/8/layout/target3" loCatId="relationship" qsTypeId="urn:microsoft.com/office/officeart/2005/8/quickstyle/simple3" qsCatId="simple" csTypeId="urn:microsoft.com/office/officeart/2005/8/colors/accent1_2" csCatId="accent1" phldr="1"/>
      <dgm:spPr/>
      <dgm:t>
        <a:bodyPr/>
        <a:lstStyle/>
        <a:p>
          <a:endParaRPr lang="es-ES"/>
        </a:p>
      </dgm:t>
    </dgm:pt>
    <dgm:pt modelId="{62F10DBF-98C9-4F73-BDB6-EF1C6B8E4325}">
      <dgm:prSet phldrT="[Texto]" custT="1"/>
      <dgm:spPr>
        <a:noFill/>
      </dgm:spPr>
      <dgm:t>
        <a:bodyPr/>
        <a:lstStyle/>
        <a:p>
          <a:pPr algn="l"/>
          <a:r>
            <a:rPr lang="es-ES" sz="1200" b="1" dirty="0" smtClean="0">
              <a:latin typeface="Arial Narrow" pitchFamily="34" charset="0"/>
            </a:rPr>
            <a:t>Preparación</a:t>
          </a:r>
          <a:endParaRPr lang="es-ES" sz="1200" b="1" dirty="0">
            <a:latin typeface="Arial Narrow" pitchFamily="34" charset="0"/>
          </a:endParaRPr>
        </a:p>
      </dgm:t>
    </dgm:pt>
    <dgm:pt modelId="{34BF2AC7-833A-45F0-9DEF-00703EC55AA4}" type="parTrans" cxnId="{FAE1A226-BD10-4261-8473-CD6998F04B64}">
      <dgm:prSet/>
      <dgm:spPr/>
      <dgm:t>
        <a:bodyPr/>
        <a:lstStyle/>
        <a:p>
          <a:pPr algn="l"/>
          <a:endParaRPr lang="es-ES" sz="1200" b="1">
            <a:latin typeface="Arial Narrow" pitchFamily="34" charset="0"/>
          </a:endParaRPr>
        </a:p>
      </dgm:t>
    </dgm:pt>
    <dgm:pt modelId="{3F2BC6FD-66E6-4BA4-80F0-33DEF572FF05}" type="sibTrans" cxnId="{FAE1A226-BD10-4261-8473-CD6998F04B64}">
      <dgm:prSet/>
      <dgm:spPr/>
      <dgm:t>
        <a:bodyPr/>
        <a:lstStyle/>
        <a:p>
          <a:pPr algn="l"/>
          <a:endParaRPr lang="es-ES" sz="1200" b="1">
            <a:latin typeface="Arial Narrow" pitchFamily="34" charset="0"/>
          </a:endParaRPr>
        </a:p>
      </dgm:t>
    </dgm:pt>
    <dgm:pt modelId="{55CB10E1-66FB-4D18-8B6C-5171C5EA208C}">
      <dgm:prSet phldrT="[Texto]" custT="1"/>
      <dgm:spPr>
        <a:solidFill>
          <a:schemeClr val="accent1">
            <a:lumMod val="20000"/>
            <a:lumOff val="80000"/>
          </a:schemeClr>
        </a:solidFill>
      </dgm:spPr>
      <dgm:t>
        <a:bodyPr/>
        <a:lstStyle/>
        <a:p>
          <a:pPr algn="l"/>
          <a:r>
            <a:rPr lang="es-ES" sz="1400" b="1" dirty="0" smtClean="0">
              <a:latin typeface="Arial Narrow" pitchFamily="34" charset="0"/>
            </a:rPr>
            <a:t>Ejecución</a:t>
          </a:r>
          <a:endParaRPr lang="es-ES" sz="1400" b="1" dirty="0">
            <a:latin typeface="Arial Narrow" pitchFamily="34" charset="0"/>
          </a:endParaRPr>
        </a:p>
      </dgm:t>
    </dgm:pt>
    <dgm:pt modelId="{33F3267C-A5BF-4634-BFF4-478440BA679A}" type="parTrans" cxnId="{58354BA7-A324-4018-86E0-4A3752BE62AB}">
      <dgm:prSet/>
      <dgm:spPr/>
      <dgm:t>
        <a:bodyPr/>
        <a:lstStyle/>
        <a:p>
          <a:pPr algn="l"/>
          <a:endParaRPr lang="es-ES" sz="1200" b="1">
            <a:latin typeface="Arial Narrow" pitchFamily="34" charset="0"/>
          </a:endParaRPr>
        </a:p>
      </dgm:t>
    </dgm:pt>
    <dgm:pt modelId="{78DF1B44-E307-46BA-82C0-B1EE2A08237C}" type="sibTrans" cxnId="{58354BA7-A324-4018-86E0-4A3752BE62AB}">
      <dgm:prSet/>
      <dgm:spPr/>
      <dgm:t>
        <a:bodyPr/>
        <a:lstStyle/>
        <a:p>
          <a:pPr algn="l"/>
          <a:endParaRPr lang="es-ES" sz="1200" b="1">
            <a:latin typeface="Arial Narrow" pitchFamily="34" charset="0"/>
          </a:endParaRPr>
        </a:p>
      </dgm:t>
    </dgm:pt>
    <dgm:pt modelId="{7CA35CC3-B4C5-4D80-9BCC-312AB74AD52A}">
      <dgm:prSet phldrT="[Texto]" custT="1"/>
      <dgm:spPr/>
      <dgm:t>
        <a:bodyPr/>
        <a:lstStyle/>
        <a:p>
          <a:pPr algn="l"/>
          <a:r>
            <a:rPr lang="es-ES" sz="1200" b="1" dirty="0" smtClean="0">
              <a:latin typeface="Arial Narrow" pitchFamily="34" charset="0"/>
            </a:rPr>
            <a:t>Evaluación</a:t>
          </a:r>
          <a:endParaRPr lang="es-ES" sz="1200" b="1" dirty="0">
            <a:latin typeface="Arial Narrow" pitchFamily="34" charset="0"/>
          </a:endParaRPr>
        </a:p>
      </dgm:t>
    </dgm:pt>
    <dgm:pt modelId="{58BD031A-C6E5-42CA-A521-E51D5D24C15A}" type="parTrans" cxnId="{A50DE72C-3BF9-4591-8D8B-8EEE5C48BF7A}">
      <dgm:prSet/>
      <dgm:spPr/>
      <dgm:t>
        <a:bodyPr/>
        <a:lstStyle/>
        <a:p>
          <a:pPr algn="l"/>
          <a:endParaRPr lang="es-ES" sz="1200" b="1">
            <a:latin typeface="Arial Narrow" pitchFamily="34" charset="0"/>
          </a:endParaRPr>
        </a:p>
      </dgm:t>
    </dgm:pt>
    <dgm:pt modelId="{97585230-0F40-4040-902E-F20097C0E6B4}" type="sibTrans" cxnId="{A50DE72C-3BF9-4591-8D8B-8EEE5C48BF7A}">
      <dgm:prSet/>
      <dgm:spPr/>
      <dgm:t>
        <a:bodyPr/>
        <a:lstStyle/>
        <a:p>
          <a:pPr algn="l"/>
          <a:endParaRPr lang="es-ES" sz="1200" b="1">
            <a:latin typeface="Arial Narrow" pitchFamily="34" charset="0"/>
          </a:endParaRPr>
        </a:p>
      </dgm:t>
    </dgm:pt>
    <dgm:pt modelId="{FE55FBC8-86D7-4430-A079-851CB4B373AC}">
      <dgm:prSet custT="1"/>
      <dgm:spPr/>
      <dgm:t>
        <a:bodyPr/>
        <a:lstStyle/>
        <a:p>
          <a:pPr algn="l"/>
          <a:r>
            <a:rPr lang="es-ES" sz="1200" b="1" dirty="0" smtClean="0">
              <a:latin typeface="Arial Narrow" pitchFamily="34" charset="0"/>
            </a:rPr>
            <a:t>Seguimiento</a:t>
          </a:r>
          <a:endParaRPr lang="es-ES" sz="1200" b="1" dirty="0">
            <a:latin typeface="Arial Narrow" pitchFamily="34" charset="0"/>
          </a:endParaRPr>
        </a:p>
      </dgm:t>
    </dgm:pt>
    <dgm:pt modelId="{F3E54873-123E-4670-928B-1DE551D4C315}" type="parTrans" cxnId="{3E0DE097-4B52-4C05-B10D-52E8C6982E4D}">
      <dgm:prSet/>
      <dgm:spPr/>
      <dgm:t>
        <a:bodyPr/>
        <a:lstStyle/>
        <a:p>
          <a:pPr algn="l"/>
          <a:endParaRPr lang="es-ES" sz="1200" b="1">
            <a:latin typeface="Arial Narrow" pitchFamily="34" charset="0"/>
          </a:endParaRPr>
        </a:p>
      </dgm:t>
    </dgm:pt>
    <dgm:pt modelId="{4D410497-44A0-4E10-8C8F-2B4991507045}" type="sibTrans" cxnId="{3E0DE097-4B52-4C05-B10D-52E8C6982E4D}">
      <dgm:prSet/>
      <dgm:spPr/>
      <dgm:t>
        <a:bodyPr/>
        <a:lstStyle/>
        <a:p>
          <a:pPr algn="l"/>
          <a:endParaRPr lang="es-ES" sz="1200" b="1">
            <a:latin typeface="Arial Narrow" pitchFamily="34" charset="0"/>
          </a:endParaRPr>
        </a:p>
      </dgm:t>
    </dgm:pt>
    <dgm:pt modelId="{0BE7CAB5-7109-4EA4-ADED-20818B841EF9}">
      <dgm:prSet custT="1"/>
      <dgm:spPr/>
      <dgm:t>
        <a:bodyPr/>
        <a:lstStyle/>
        <a:p>
          <a:pPr algn="l"/>
          <a:r>
            <a:rPr lang="es-ES" sz="1200" b="1" dirty="0" smtClean="0">
              <a:latin typeface="Arial Narrow" pitchFamily="34" charset="0"/>
            </a:rPr>
            <a:t>Presentación de informes</a:t>
          </a:r>
          <a:endParaRPr lang="es-ES" sz="1200" b="1" dirty="0">
            <a:latin typeface="Arial Narrow" pitchFamily="34" charset="0"/>
          </a:endParaRPr>
        </a:p>
      </dgm:t>
    </dgm:pt>
    <dgm:pt modelId="{103E3177-6C05-4666-B642-0840A33BF528}" type="parTrans" cxnId="{79F07874-D54F-4B2B-B385-C01AC6DEE57F}">
      <dgm:prSet/>
      <dgm:spPr/>
      <dgm:t>
        <a:bodyPr/>
        <a:lstStyle/>
        <a:p>
          <a:pPr algn="l"/>
          <a:endParaRPr lang="es-ES" sz="1200" b="1">
            <a:latin typeface="Arial Narrow" pitchFamily="34" charset="0"/>
          </a:endParaRPr>
        </a:p>
      </dgm:t>
    </dgm:pt>
    <dgm:pt modelId="{92F6DD31-BAF6-44EB-B5B7-9A4D4B11B9B0}" type="sibTrans" cxnId="{79F07874-D54F-4B2B-B385-C01AC6DEE57F}">
      <dgm:prSet/>
      <dgm:spPr/>
      <dgm:t>
        <a:bodyPr/>
        <a:lstStyle/>
        <a:p>
          <a:pPr algn="l"/>
          <a:endParaRPr lang="es-ES" sz="1200" b="1">
            <a:latin typeface="Arial Narrow" pitchFamily="34" charset="0"/>
          </a:endParaRPr>
        </a:p>
      </dgm:t>
    </dgm:pt>
    <dgm:pt modelId="{90F29B5C-D0D0-4369-B4B9-671CC79B531C}" type="pres">
      <dgm:prSet presAssocID="{4FF56059-B1F1-4C77-9E32-284B45C8B625}" presName="Name0" presStyleCnt="0">
        <dgm:presLayoutVars>
          <dgm:chMax val="7"/>
          <dgm:dir/>
          <dgm:animLvl val="lvl"/>
          <dgm:resizeHandles val="exact"/>
        </dgm:presLayoutVars>
      </dgm:prSet>
      <dgm:spPr/>
      <dgm:t>
        <a:bodyPr/>
        <a:lstStyle/>
        <a:p>
          <a:endParaRPr lang="es-ES"/>
        </a:p>
      </dgm:t>
    </dgm:pt>
    <dgm:pt modelId="{687617EA-4FFB-4DBA-B2C0-D25B96BA4465}" type="pres">
      <dgm:prSet presAssocID="{62F10DBF-98C9-4F73-BDB6-EF1C6B8E4325}" presName="circle1" presStyleLbl="node1" presStyleIdx="0" presStyleCnt="5"/>
      <dgm:spPr/>
      <dgm:t>
        <a:bodyPr/>
        <a:lstStyle/>
        <a:p>
          <a:endParaRPr lang="es-ES"/>
        </a:p>
      </dgm:t>
    </dgm:pt>
    <dgm:pt modelId="{F9E60286-6654-4DF3-9CFB-D6B3B908B389}" type="pres">
      <dgm:prSet presAssocID="{62F10DBF-98C9-4F73-BDB6-EF1C6B8E4325}" presName="space" presStyleCnt="0"/>
      <dgm:spPr/>
      <dgm:t>
        <a:bodyPr/>
        <a:lstStyle/>
        <a:p>
          <a:endParaRPr lang="es-ES"/>
        </a:p>
      </dgm:t>
    </dgm:pt>
    <dgm:pt modelId="{E7325FEC-ACB5-4360-80FA-3C3528D6DB81}" type="pres">
      <dgm:prSet presAssocID="{62F10DBF-98C9-4F73-BDB6-EF1C6B8E4325}" presName="rect1" presStyleLbl="alignAcc1" presStyleIdx="0" presStyleCnt="5"/>
      <dgm:spPr/>
      <dgm:t>
        <a:bodyPr/>
        <a:lstStyle/>
        <a:p>
          <a:endParaRPr lang="es-ES"/>
        </a:p>
      </dgm:t>
    </dgm:pt>
    <dgm:pt modelId="{4F28C737-EB71-44AA-8FA0-5CD343C2E798}" type="pres">
      <dgm:prSet presAssocID="{55CB10E1-66FB-4D18-8B6C-5171C5EA208C}" presName="vertSpace2" presStyleLbl="node1" presStyleIdx="0" presStyleCnt="5"/>
      <dgm:spPr/>
      <dgm:t>
        <a:bodyPr/>
        <a:lstStyle/>
        <a:p>
          <a:endParaRPr lang="es-ES"/>
        </a:p>
      </dgm:t>
    </dgm:pt>
    <dgm:pt modelId="{7C11B9E0-FF18-47B2-8A27-4F811BFD0D4B}" type="pres">
      <dgm:prSet presAssocID="{55CB10E1-66FB-4D18-8B6C-5171C5EA208C}" presName="circle2" presStyleLbl="node1" presStyleIdx="1" presStyleCnt="5"/>
      <dgm:spPr/>
      <dgm:t>
        <a:bodyPr/>
        <a:lstStyle/>
        <a:p>
          <a:endParaRPr lang="es-ES"/>
        </a:p>
      </dgm:t>
    </dgm:pt>
    <dgm:pt modelId="{3263019F-5DED-40CB-BB51-7F0815141EE8}" type="pres">
      <dgm:prSet presAssocID="{55CB10E1-66FB-4D18-8B6C-5171C5EA208C}" presName="rect2" presStyleLbl="alignAcc1" presStyleIdx="1" presStyleCnt="5"/>
      <dgm:spPr/>
      <dgm:t>
        <a:bodyPr/>
        <a:lstStyle/>
        <a:p>
          <a:endParaRPr lang="es-ES"/>
        </a:p>
      </dgm:t>
    </dgm:pt>
    <dgm:pt modelId="{19FE94F8-67AB-40B5-A27A-01FB573B76D5}" type="pres">
      <dgm:prSet presAssocID="{FE55FBC8-86D7-4430-A079-851CB4B373AC}" presName="vertSpace3" presStyleLbl="node1" presStyleIdx="1" presStyleCnt="5"/>
      <dgm:spPr/>
      <dgm:t>
        <a:bodyPr/>
        <a:lstStyle/>
        <a:p>
          <a:endParaRPr lang="es-ES"/>
        </a:p>
      </dgm:t>
    </dgm:pt>
    <dgm:pt modelId="{536DA871-DA31-4999-805E-247E7217F147}" type="pres">
      <dgm:prSet presAssocID="{FE55FBC8-86D7-4430-A079-851CB4B373AC}" presName="circle3" presStyleLbl="node1" presStyleIdx="2" presStyleCnt="5"/>
      <dgm:spPr/>
      <dgm:t>
        <a:bodyPr/>
        <a:lstStyle/>
        <a:p>
          <a:endParaRPr lang="es-ES"/>
        </a:p>
      </dgm:t>
    </dgm:pt>
    <dgm:pt modelId="{5F14EEC5-0989-453B-AFB3-E3190FDCB8C8}" type="pres">
      <dgm:prSet presAssocID="{FE55FBC8-86D7-4430-A079-851CB4B373AC}" presName="rect3" presStyleLbl="alignAcc1" presStyleIdx="2" presStyleCnt="5"/>
      <dgm:spPr/>
      <dgm:t>
        <a:bodyPr/>
        <a:lstStyle/>
        <a:p>
          <a:endParaRPr lang="es-ES"/>
        </a:p>
      </dgm:t>
    </dgm:pt>
    <dgm:pt modelId="{CB6983BC-5156-4E04-AA22-908DD4D4D6FD}" type="pres">
      <dgm:prSet presAssocID="{0BE7CAB5-7109-4EA4-ADED-20818B841EF9}" presName="vertSpace4" presStyleLbl="node1" presStyleIdx="2" presStyleCnt="5"/>
      <dgm:spPr/>
      <dgm:t>
        <a:bodyPr/>
        <a:lstStyle/>
        <a:p>
          <a:endParaRPr lang="es-ES"/>
        </a:p>
      </dgm:t>
    </dgm:pt>
    <dgm:pt modelId="{B7A651E0-60DF-4A1A-97D7-02BD2859A8F7}" type="pres">
      <dgm:prSet presAssocID="{0BE7CAB5-7109-4EA4-ADED-20818B841EF9}" presName="circle4" presStyleLbl="node1" presStyleIdx="3" presStyleCnt="5"/>
      <dgm:spPr/>
      <dgm:t>
        <a:bodyPr/>
        <a:lstStyle/>
        <a:p>
          <a:endParaRPr lang="es-ES"/>
        </a:p>
      </dgm:t>
    </dgm:pt>
    <dgm:pt modelId="{78E4E095-D480-4A43-BB8C-C90A0C915990}" type="pres">
      <dgm:prSet presAssocID="{0BE7CAB5-7109-4EA4-ADED-20818B841EF9}" presName="rect4" presStyleLbl="alignAcc1" presStyleIdx="3" presStyleCnt="5"/>
      <dgm:spPr/>
      <dgm:t>
        <a:bodyPr/>
        <a:lstStyle/>
        <a:p>
          <a:endParaRPr lang="es-ES"/>
        </a:p>
      </dgm:t>
    </dgm:pt>
    <dgm:pt modelId="{1175971F-10D9-48FA-8E81-3B605422EFD1}" type="pres">
      <dgm:prSet presAssocID="{7CA35CC3-B4C5-4D80-9BCC-312AB74AD52A}" presName="vertSpace5" presStyleLbl="node1" presStyleIdx="3" presStyleCnt="5"/>
      <dgm:spPr/>
      <dgm:t>
        <a:bodyPr/>
        <a:lstStyle/>
        <a:p>
          <a:endParaRPr lang="es-ES"/>
        </a:p>
      </dgm:t>
    </dgm:pt>
    <dgm:pt modelId="{896C9590-873D-43F1-9D2A-345F5C0F9BE3}" type="pres">
      <dgm:prSet presAssocID="{7CA35CC3-B4C5-4D80-9BCC-312AB74AD52A}" presName="circle5" presStyleLbl="node1" presStyleIdx="4" presStyleCnt="5"/>
      <dgm:spPr/>
      <dgm:t>
        <a:bodyPr/>
        <a:lstStyle/>
        <a:p>
          <a:endParaRPr lang="es-ES"/>
        </a:p>
      </dgm:t>
    </dgm:pt>
    <dgm:pt modelId="{D478817E-AE4B-4F90-AAF2-3E5B212A681D}" type="pres">
      <dgm:prSet presAssocID="{7CA35CC3-B4C5-4D80-9BCC-312AB74AD52A}" presName="rect5" presStyleLbl="alignAcc1" presStyleIdx="4" presStyleCnt="5"/>
      <dgm:spPr/>
      <dgm:t>
        <a:bodyPr/>
        <a:lstStyle/>
        <a:p>
          <a:endParaRPr lang="es-ES"/>
        </a:p>
      </dgm:t>
    </dgm:pt>
    <dgm:pt modelId="{287D6CA9-CA97-4FA9-9676-D0A5888801CF}" type="pres">
      <dgm:prSet presAssocID="{62F10DBF-98C9-4F73-BDB6-EF1C6B8E4325}" presName="rect1ParTxNoCh" presStyleLbl="alignAcc1" presStyleIdx="4" presStyleCnt="5">
        <dgm:presLayoutVars>
          <dgm:chMax val="1"/>
          <dgm:bulletEnabled val="1"/>
        </dgm:presLayoutVars>
      </dgm:prSet>
      <dgm:spPr/>
      <dgm:t>
        <a:bodyPr/>
        <a:lstStyle/>
        <a:p>
          <a:endParaRPr lang="es-ES"/>
        </a:p>
      </dgm:t>
    </dgm:pt>
    <dgm:pt modelId="{17A5C118-6129-47C2-94FE-D2086E9F06C5}" type="pres">
      <dgm:prSet presAssocID="{55CB10E1-66FB-4D18-8B6C-5171C5EA208C}" presName="rect2ParTxNoCh" presStyleLbl="alignAcc1" presStyleIdx="4" presStyleCnt="5">
        <dgm:presLayoutVars>
          <dgm:chMax val="1"/>
          <dgm:bulletEnabled val="1"/>
        </dgm:presLayoutVars>
      </dgm:prSet>
      <dgm:spPr/>
      <dgm:t>
        <a:bodyPr/>
        <a:lstStyle/>
        <a:p>
          <a:endParaRPr lang="es-ES"/>
        </a:p>
      </dgm:t>
    </dgm:pt>
    <dgm:pt modelId="{7571192A-4531-463B-BD17-0DEC8E630342}" type="pres">
      <dgm:prSet presAssocID="{FE55FBC8-86D7-4430-A079-851CB4B373AC}" presName="rect3ParTxNoCh" presStyleLbl="alignAcc1" presStyleIdx="4" presStyleCnt="5">
        <dgm:presLayoutVars>
          <dgm:chMax val="1"/>
          <dgm:bulletEnabled val="1"/>
        </dgm:presLayoutVars>
      </dgm:prSet>
      <dgm:spPr/>
      <dgm:t>
        <a:bodyPr/>
        <a:lstStyle/>
        <a:p>
          <a:endParaRPr lang="es-ES"/>
        </a:p>
      </dgm:t>
    </dgm:pt>
    <dgm:pt modelId="{4F0203CF-CA3C-4FB7-88A2-F001C69D087E}" type="pres">
      <dgm:prSet presAssocID="{0BE7CAB5-7109-4EA4-ADED-20818B841EF9}" presName="rect4ParTxNoCh" presStyleLbl="alignAcc1" presStyleIdx="4" presStyleCnt="5">
        <dgm:presLayoutVars>
          <dgm:chMax val="1"/>
          <dgm:bulletEnabled val="1"/>
        </dgm:presLayoutVars>
      </dgm:prSet>
      <dgm:spPr/>
      <dgm:t>
        <a:bodyPr/>
        <a:lstStyle/>
        <a:p>
          <a:endParaRPr lang="es-ES"/>
        </a:p>
      </dgm:t>
    </dgm:pt>
    <dgm:pt modelId="{C294CD65-E489-4350-9AA9-8B14B690F5AC}" type="pres">
      <dgm:prSet presAssocID="{7CA35CC3-B4C5-4D80-9BCC-312AB74AD52A}" presName="rect5ParTxNoCh" presStyleLbl="alignAcc1" presStyleIdx="4" presStyleCnt="5">
        <dgm:presLayoutVars>
          <dgm:chMax val="1"/>
          <dgm:bulletEnabled val="1"/>
        </dgm:presLayoutVars>
      </dgm:prSet>
      <dgm:spPr/>
      <dgm:t>
        <a:bodyPr/>
        <a:lstStyle/>
        <a:p>
          <a:endParaRPr lang="es-ES"/>
        </a:p>
      </dgm:t>
    </dgm:pt>
  </dgm:ptLst>
  <dgm:cxnLst>
    <dgm:cxn modelId="{2F1017F9-34D8-4654-9279-00FC7B4377E4}" type="presOf" srcId="{62F10DBF-98C9-4F73-BDB6-EF1C6B8E4325}" destId="{E7325FEC-ACB5-4360-80FA-3C3528D6DB81}" srcOrd="0" destOrd="0" presId="urn:microsoft.com/office/officeart/2005/8/layout/target3"/>
    <dgm:cxn modelId="{E3190019-5880-4D96-B414-DBFF5C5AD124}" type="presOf" srcId="{7CA35CC3-B4C5-4D80-9BCC-312AB74AD52A}" destId="{C294CD65-E489-4350-9AA9-8B14B690F5AC}" srcOrd="1" destOrd="0" presId="urn:microsoft.com/office/officeart/2005/8/layout/target3"/>
    <dgm:cxn modelId="{3E0DE097-4B52-4C05-B10D-52E8C6982E4D}" srcId="{4FF56059-B1F1-4C77-9E32-284B45C8B625}" destId="{FE55FBC8-86D7-4430-A079-851CB4B373AC}" srcOrd="2" destOrd="0" parTransId="{F3E54873-123E-4670-928B-1DE551D4C315}" sibTransId="{4D410497-44A0-4E10-8C8F-2B4991507045}"/>
    <dgm:cxn modelId="{7892E5E2-54B2-4885-8221-7B702C0E7154}" type="presOf" srcId="{62F10DBF-98C9-4F73-BDB6-EF1C6B8E4325}" destId="{287D6CA9-CA97-4FA9-9676-D0A5888801CF}" srcOrd="1" destOrd="0" presId="urn:microsoft.com/office/officeart/2005/8/layout/target3"/>
    <dgm:cxn modelId="{815F0D2D-F38C-45D2-AE6B-66B5EAC37020}" type="presOf" srcId="{0BE7CAB5-7109-4EA4-ADED-20818B841EF9}" destId="{78E4E095-D480-4A43-BB8C-C90A0C915990}" srcOrd="0" destOrd="0" presId="urn:microsoft.com/office/officeart/2005/8/layout/target3"/>
    <dgm:cxn modelId="{CD6A925A-58F4-4ADA-8A9C-AB3028CF6690}" type="presOf" srcId="{4FF56059-B1F1-4C77-9E32-284B45C8B625}" destId="{90F29B5C-D0D0-4369-B4B9-671CC79B531C}" srcOrd="0" destOrd="0" presId="urn:microsoft.com/office/officeart/2005/8/layout/target3"/>
    <dgm:cxn modelId="{B308AB38-6782-4252-AE7B-525DC493044A}" type="presOf" srcId="{55CB10E1-66FB-4D18-8B6C-5171C5EA208C}" destId="{3263019F-5DED-40CB-BB51-7F0815141EE8}" srcOrd="0" destOrd="0" presId="urn:microsoft.com/office/officeart/2005/8/layout/target3"/>
    <dgm:cxn modelId="{FF8688A1-0CD7-49CB-9906-9894C52A7843}" type="presOf" srcId="{FE55FBC8-86D7-4430-A079-851CB4B373AC}" destId="{7571192A-4531-463B-BD17-0DEC8E630342}" srcOrd="1" destOrd="0" presId="urn:microsoft.com/office/officeart/2005/8/layout/target3"/>
    <dgm:cxn modelId="{A50DE72C-3BF9-4591-8D8B-8EEE5C48BF7A}" srcId="{4FF56059-B1F1-4C77-9E32-284B45C8B625}" destId="{7CA35CC3-B4C5-4D80-9BCC-312AB74AD52A}" srcOrd="4" destOrd="0" parTransId="{58BD031A-C6E5-42CA-A521-E51D5D24C15A}" sibTransId="{97585230-0F40-4040-902E-F20097C0E6B4}"/>
    <dgm:cxn modelId="{D56487BE-7FCA-4207-81BD-2201F84BE7CF}" type="presOf" srcId="{FE55FBC8-86D7-4430-A079-851CB4B373AC}" destId="{5F14EEC5-0989-453B-AFB3-E3190FDCB8C8}" srcOrd="0" destOrd="0" presId="urn:microsoft.com/office/officeart/2005/8/layout/target3"/>
    <dgm:cxn modelId="{777675C6-430F-4235-8C1A-9B11CC5AEBA4}" type="presOf" srcId="{7CA35CC3-B4C5-4D80-9BCC-312AB74AD52A}" destId="{D478817E-AE4B-4F90-AAF2-3E5B212A681D}" srcOrd="0" destOrd="0" presId="urn:microsoft.com/office/officeart/2005/8/layout/target3"/>
    <dgm:cxn modelId="{79F07874-D54F-4B2B-B385-C01AC6DEE57F}" srcId="{4FF56059-B1F1-4C77-9E32-284B45C8B625}" destId="{0BE7CAB5-7109-4EA4-ADED-20818B841EF9}" srcOrd="3" destOrd="0" parTransId="{103E3177-6C05-4666-B642-0840A33BF528}" sibTransId="{92F6DD31-BAF6-44EB-B5B7-9A4D4B11B9B0}"/>
    <dgm:cxn modelId="{FAE1A226-BD10-4261-8473-CD6998F04B64}" srcId="{4FF56059-B1F1-4C77-9E32-284B45C8B625}" destId="{62F10DBF-98C9-4F73-BDB6-EF1C6B8E4325}" srcOrd="0" destOrd="0" parTransId="{34BF2AC7-833A-45F0-9DEF-00703EC55AA4}" sibTransId="{3F2BC6FD-66E6-4BA4-80F0-33DEF572FF05}"/>
    <dgm:cxn modelId="{862CDD3A-C470-43AE-87C1-BF2A15E6455A}" type="presOf" srcId="{55CB10E1-66FB-4D18-8B6C-5171C5EA208C}" destId="{17A5C118-6129-47C2-94FE-D2086E9F06C5}" srcOrd="1" destOrd="0" presId="urn:microsoft.com/office/officeart/2005/8/layout/target3"/>
    <dgm:cxn modelId="{58354BA7-A324-4018-86E0-4A3752BE62AB}" srcId="{4FF56059-B1F1-4C77-9E32-284B45C8B625}" destId="{55CB10E1-66FB-4D18-8B6C-5171C5EA208C}" srcOrd="1" destOrd="0" parTransId="{33F3267C-A5BF-4634-BFF4-478440BA679A}" sibTransId="{78DF1B44-E307-46BA-82C0-B1EE2A08237C}"/>
    <dgm:cxn modelId="{A842DE0C-6831-4EDF-930D-C5DB305595C4}" type="presOf" srcId="{0BE7CAB5-7109-4EA4-ADED-20818B841EF9}" destId="{4F0203CF-CA3C-4FB7-88A2-F001C69D087E}" srcOrd="1" destOrd="0" presId="urn:microsoft.com/office/officeart/2005/8/layout/target3"/>
    <dgm:cxn modelId="{B6B15F40-C245-4C3C-8FA7-09C85509608A}" type="presParOf" srcId="{90F29B5C-D0D0-4369-B4B9-671CC79B531C}" destId="{687617EA-4FFB-4DBA-B2C0-D25B96BA4465}" srcOrd="0" destOrd="0" presId="urn:microsoft.com/office/officeart/2005/8/layout/target3"/>
    <dgm:cxn modelId="{C9DC176A-E7E7-4ED9-A132-FF5A0B2BB376}" type="presParOf" srcId="{90F29B5C-D0D0-4369-B4B9-671CC79B531C}" destId="{F9E60286-6654-4DF3-9CFB-D6B3B908B389}" srcOrd="1" destOrd="0" presId="urn:microsoft.com/office/officeart/2005/8/layout/target3"/>
    <dgm:cxn modelId="{76E859B6-971F-491D-90B2-0C366680822F}" type="presParOf" srcId="{90F29B5C-D0D0-4369-B4B9-671CC79B531C}" destId="{E7325FEC-ACB5-4360-80FA-3C3528D6DB81}" srcOrd="2" destOrd="0" presId="urn:microsoft.com/office/officeart/2005/8/layout/target3"/>
    <dgm:cxn modelId="{F1C5791F-43F1-4AEE-BBFC-B60114E2EFB2}" type="presParOf" srcId="{90F29B5C-D0D0-4369-B4B9-671CC79B531C}" destId="{4F28C737-EB71-44AA-8FA0-5CD343C2E798}" srcOrd="3" destOrd="0" presId="urn:microsoft.com/office/officeart/2005/8/layout/target3"/>
    <dgm:cxn modelId="{91ED073A-0767-4BB0-AEC8-6DFDC8998BB6}" type="presParOf" srcId="{90F29B5C-D0D0-4369-B4B9-671CC79B531C}" destId="{7C11B9E0-FF18-47B2-8A27-4F811BFD0D4B}" srcOrd="4" destOrd="0" presId="urn:microsoft.com/office/officeart/2005/8/layout/target3"/>
    <dgm:cxn modelId="{7E7C81B5-D0D4-46DB-B3B5-C3ABD66300C2}" type="presParOf" srcId="{90F29B5C-D0D0-4369-B4B9-671CC79B531C}" destId="{3263019F-5DED-40CB-BB51-7F0815141EE8}" srcOrd="5" destOrd="0" presId="urn:microsoft.com/office/officeart/2005/8/layout/target3"/>
    <dgm:cxn modelId="{DF511596-185B-436D-B3F9-3169F729D09D}" type="presParOf" srcId="{90F29B5C-D0D0-4369-B4B9-671CC79B531C}" destId="{19FE94F8-67AB-40B5-A27A-01FB573B76D5}" srcOrd="6" destOrd="0" presId="urn:microsoft.com/office/officeart/2005/8/layout/target3"/>
    <dgm:cxn modelId="{B2628B32-2823-4A81-A440-9E88E2B18A8F}" type="presParOf" srcId="{90F29B5C-D0D0-4369-B4B9-671CC79B531C}" destId="{536DA871-DA31-4999-805E-247E7217F147}" srcOrd="7" destOrd="0" presId="urn:microsoft.com/office/officeart/2005/8/layout/target3"/>
    <dgm:cxn modelId="{4983DAC8-8BA2-4738-860C-03625C1C802E}" type="presParOf" srcId="{90F29B5C-D0D0-4369-B4B9-671CC79B531C}" destId="{5F14EEC5-0989-453B-AFB3-E3190FDCB8C8}" srcOrd="8" destOrd="0" presId="urn:microsoft.com/office/officeart/2005/8/layout/target3"/>
    <dgm:cxn modelId="{5E2FB231-E26A-4024-9F33-8B75150DDA96}" type="presParOf" srcId="{90F29B5C-D0D0-4369-B4B9-671CC79B531C}" destId="{CB6983BC-5156-4E04-AA22-908DD4D4D6FD}" srcOrd="9" destOrd="0" presId="urn:microsoft.com/office/officeart/2005/8/layout/target3"/>
    <dgm:cxn modelId="{3555B40D-5E90-421E-86C1-B312EAD0983C}" type="presParOf" srcId="{90F29B5C-D0D0-4369-B4B9-671CC79B531C}" destId="{B7A651E0-60DF-4A1A-97D7-02BD2859A8F7}" srcOrd="10" destOrd="0" presId="urn:microsoft.com/office/officeart/2005/8/layout/target3"/>
    <dgm:cxn modelId="{D427BD50-8D9A-44CC-A00F-69CBE91FF6BE}" type="presParOf" srcId="{90F29B5C-D0D0-4369-B4B9-671CC79B531C}" destId="{78E4E095-D480-4A43-BB8C-C90A0C915990}" srcOrd="11" destOrd="0" presId="urn:microsoft.com/office/officeart/2005/8/layout/target3"/>
    <dgm:cxn modelId="{CBFD979D-2EA4-4258-9155-90C4DDDA74D8}" type="presParOf" srcId="{90F29B5C-D0D0-4369-B4B9-671CC79B531C}" destId="{1175971F-10D9-48FA-8E81-3B605422EFD1}" srcOrd="12" destOrd="0" presId="urn:microsoft.com/office/officeart/2005/8/layout/target3"/>
    <dgm:cxn modelId="{0F6F9105-59AA-4801-9DA9-E024D0B6A3E7}" type="presParOf" srcId="{90F29B5C-D0D0-4369-B4B9-671CC79B531C}" destId="{896C9590-873D-43F1-9D2A-345F5C0F9BE3}" srcOrd="13" destOrd="0" presId="urn:microsoft.com/office/officeart/2005/8/layout/target3"/>
    <dgm:cxn modelId="{03444227-998D-4179-BF54-610DF5C9FB9D}" type="presParOf" srcId="{90F29B5C-D0D0-4369-B4B9-671CC79B531C}" destId="{D478817E-AE4B-4F90-AAF2-3E5B212A681D}" srcOrd="14" destOrd="0" presId="urn:microsoft.com/office/officeart/2005/8/layout/target3"/>
    <dgm:cxn modelId="{65AF285D-D1E2-4961-A612-263F96B6D34C}" type="presParOf" srcId="{90F29B5C-D0D0-4369-B4B9-671CC79B531C}" destId="{287D6CA9-CA97-4FA9-9676-D0A5888801CF}" srcOrd="15" destOrd="0" presId="urn:microsoft.com/office/officeart/2005/8/layout/target3"/>
    <dgm:cxn modelId="{D0568EFC-0B58-41C5-8424-749D347ABD7A}" type="presParOf" srcId="{90F29B5C-D0D0-4369-B4B9-671CC79B531C}" destId="{17A5C118-6129-47C2-94FE-D2086E9F06C5}" srcOrd="16" destOrd="0" presId="urn:microsoft.com/office/officeart/2005/8/layout/target3"/>
    <dgm:cxn modelId="{E82998B7-DFB6-41FD-8C0C-CD427A9C39D7}" type="presParOf" srcId="{90F29B5C-D0D0-4369-B4B9-671CC79B531C}" destId="{7571192A-4531-463B-BD17-0DEC8E630342}" srcOrd="17" destOrd="0" presId="urn:microsoft.com/office/officeart/2005/8/layout/target3"/>
    <dgm:cxn modelId="{2B40C3AA-9DA4-4F82-BB30-8F4DA32B9B9B}" type="presParOf" srcId="{90F29B5C-D0D0-4369-B4B9-671CC79B531C}" destId="{4F0203CF-CA3C-4FB7-88A2-F001C69D087E}" srcOrd="18" destOrd="0" presId="urn:microsoft.com/office/officeart/2005/8/layout/target3"/>
    <dgm:cxn modelId="{DC49DC58-8688-4660-9F50-1887238C8CBE}" type="presParOf" srcId="{90F29B5C-D0D0-4369-B4B9-671CC79B531C}" destId="{C294CD65-E489-4350-9AA9-8B14B690F5AC}" srcOrd="19" destOrd="0" presId="urn:microsoft.com/office/officeart/2005/8/layout/target3"/>
  </dgm:cxnLst>
  <dgm:bg/>
  <dgm:whole/>
  <dgm:extLst>
    <a:ext uri="http://schemas.microsoft.com/office/drawing/2008/diagram"/>
  </dgm:extLst>
</dgm:dataModel>
</file>

<file path=ppt/diagrams/data12.xml><?xml version="1.0" encoding="utf-8"?>
<dgm:dataModel xmlns:dgm="http://schemas.openxmlformats.org/drawingml/2006/diagram" xmlns:a="http://schemas.openxmlformats.org/drawingml/2006/main">
  <dgm:ptLst>
    <dgm:pt modelId="{4FF56059-B1F1-4C77-9E32-284B45C8B625}" type="doc">
      <dgm:prSet loTypeId="urn:microsoft.com/office/officeart/2005/8/layout/target3" loCatId="relationship" qsTypeId="urn:microsoft.com/office/officeart/2005/8/quickstyle/simple3" qsCatId="simple" csTypeId="urn:microsoft.com/office/officeart/2005/8/colors/accent1_2" csCatId="accent1" phldr="1"/>
      <dgm:spPr/>
      <dgm:t>
        <a:bodyPr/>
        <a:lstStyle/>
        <a:p>
          <a:endParaRPr lang="es-ES"/>
        </a:p>
      </dgm:t>
    </dgm:pt>
    <dgm:pt modelId="{62F10DBF-98C9-4F73-BDB6-EF1C6B8E4325}">
      <dgm:prSet phldrT="[Texto]" custT="1"/>
      <dgm:spPr>
        <a:noFill/>
      </dgm:spPr>
      <dgm:t>
        <a:bodyPr/>
        <a:lstStyle/>
        <a:p>
          <a:pPr algn="l"/>
          <a:r>
            <a:rPr lang="es-ES" sz="1200" b="1" dirty="0" smtClean="0">
              <a:latin typeface="Arial Narrow" pitchFamily="34" charset="0"/>
            </a:rPr>
            <a:t>Preparación</a:t>
          </a:r>
          <a:endParaRPr lang="es-ES" sz="1200" b="1" dirty="0">
            <a:latin typeface="Arial Narrow" pitchFamily="34" charset="0"/>
          </a:endParaRPr>
        </a:p>
      </dgm:t>
    </dgm:pt>
    <dgm:pt modelId="{34BF2AC7-833A-45F0-9DEF-00703EC55AA4}" type="parTrans" cxnId="{FAE1A226-BD10-4261-8473-CD6998F04B64}">
      <dgm:prSet/>
      <dgm:spPr/>
      <dgm:t>
        <a:bodyPr/>
        <a:lstStyle/>
        <a:p>
          <a:pPr algn="l"/>
          <a:endParaRPr lang="es-ES" sz="1200" b="1">
            <a:latin typeface="Arial Narrow" pitchFamily="34" charset="0"/>
          </a:endParaRPr>
        </a:p>
      </dgm:t>
    </dgm:pt>
    <dgm:pt modelId="{3F2BC6FD-66E6-4BA4-80F0-33DEF572FF05}" type="sibTrans" cxnId="{FAE1A226-BD10-4261-8473-CD6998F04B64}">
      <dgm:prSet/>
      <dgm:spPr/>
      <dgm:t>
        <a:bodyPr/>
        <a:lstStyle/>
        <a:p>
          <a:pPr algn="l"/>
          <a:endParaRPr lang="es-ES" sz="1200" b="1">
            <a:latin typeface="Arial Narrow" pitchFamily="34" charset="0"/>
          </a:endParaRPr>
        </a:p>
      </dgm:t>
    </dgm:pt>
    <dgm:pt modelId="{55CB10E1-66FB-4D18-8B6C-5171C5EA208C}">
      <dgm:prSet phldrT="[Texto]" custT="1"/>
      <dgm:spPr>
        <a:noFill/>
      </dgm:spPr>
      <dgm:t>
        <a:bodyPr/>
        <a:lstStyle/>
        <a:p>
          <a:pPr algn="l"/>
          <a:r>
            <a:rPr lang="es-ES" sz="1200" b="1" dirty="0" smtClean="0">
              <a:latin typeface="Arial Narrow" pitchFamily="34" charset="0"/>
            </a:rPr>
            <a:t>Ejecución</a:t>
          </a:r>
          <a:endParaRPr lang="es-ES" sz="1200" b="1" dirty="0">
            <a:latin typeface="Arial Narrow" pitchFamily="34" charset="0"/>
          </a:endParaRPr>
        </a:p>
      </dgm:t>
    </dgm:pt>
    <dgm:pt modelId="{33F3267C-A5BF-4634-BFF4-478440BA679A}" type="parTrans" cxnId="{58354BA7-A324-4018-86E0-4A3752BE62AB}">
      <dgm:prSet/>
      <dgm:spPr/>
      <dgm:t>
        <a:bodyPr/>
        <a:lstStyle/>
        <a:p>
          <a:pPr algn="l"/>
          <a:endParaRPr lang="es-ES" sz="1200" b="1">
            <a:latin typeface="Arial Narrow" pitchFamily="34" charset="0"/>
          </a:endParaRPr>
        </a:p>
      </dgm:t>
    </dgm:pt>
    <dgm:pt modelId="{78DF1B44-E307-46BA-82C0-B1EE2A08237C}" type="sibTrans" cxnId="{58354BA7-A324-4018-86E0-4A3752BE62AB}">
      <dgm:prSet/>
      <dgm:spPr/>
      <dgm:t>
        <a:bodyPr/>
        <a:lstStyle/>
        <a:p>
          <a:pPr algn="l"/>
          <a:endParaRPr lang="es-ES" sz="1200" b="1">
            <a:latin typeface="Arial Narrow" pitchFamily="34" charset="0"/>
          </a:endParaRPr>
        </a:p>
      </dgm:t>
    </dgm:pt>
    <dgm:pt modelId="{7CA35CC3-B4C5-4D80-9BCC-312AB74AD52A}">
      <dgm:prSet phldrT="[Texto]" custT="1"/>
      <dgm:spPr/>
      <dgm:t>
        <a:bodyPr/>
        <a:lstStyle/>
        <a:p>
          <a:pPr algn="l"/>
          <a:r>
            <a:rPr lang="es-ES" sz="1200" b="1" dirty="0" smtClean="0">
              <a:latin typeface="Arial Narrow" pitchFamily="34" charset="0"/>
            </a:rPr>
            <a:t>Evaluación</a:t>
          </a:r>
          <a:endParaRPr lang="es-ES" sz="1200" b="1" dirty="0">
            <a:latin typeface="Arial Narrow" pitchFamily="34" charset="0"/>
          </a:endParaRPr>
        </a:p>
      </dgm:t>
    </dgm:pt>
    <dgm:pt modelId="{58BD031A-C6E5-42CA-A521-E51D5D24C15A}" type="parTrans" cxnId="{A50DE72C-3BF9-4591-8D8B-8EEE5C48BF7A}">
      <dgm:prSet/>
      <dgm:spPr/>
      <dgm:t>
        <a:bodyPr/>
        <a:lstStyle/>
        <a:p>
          <a:pPr algn="l"/>
          <a:endParaRPr lang="es-ES" sz="1200" b="1">
            <a:latin typeface="Arial Narrow" pitchFamily="34" charset="0"/>
          </a:endParaRPr>
        </a:p>
      </dgm:t>
    </dgm:pt>
    <dgm:pt modelId="{97585230-0F40-4040-902E-F20097C0E6B4}" type="sibTrans" cxnId="{A50DE72C-3BF9-4591-8D8B-8EEE5C48BF7A}">
      <dgm:prSet/>
      <dgm:spPr/>
      <dgm:t>
        <a:bodyPr/>
        <a:lstStyle/>
        <a:p>
          <a:pPr algn="l"/>
          <a:endParaRPr lang="es-ES" sz="1200" b="1">
            <a:latin typeface="Arial Narrow" pitchFamily="34" charset="0"/>
          </a:endParaRPr>
        </a:p>
      </dgm:t>
    </dgm:pt>
    <dgm:pt modelId="{FE55FBC8-86D7-4430-A079-851CB4B373AC}">
      <dgm:prSet custT="1"/>
      <dgm:spPr>
        <a:solidFill>
          <a:schemeClr val="accent1">
            <a:lumMod val="20000"/>
            <a:lumOff val="80000"/>
          </a:schemeClr>
        </a:solidFill>
      </dgm:spPr>
      <dgm:t>
        <a:bodyPr/>
        <a:lstStyle/>
        <a:p>
          <a:pPr algn="l"/>
          <a:r>
            <a:rPr lang="es-ES" sz="1400" b="1" dirty="0" smtClean="0">
              <a:latin typeface="Arial Narrow" pitchFamily="34" charset="0"/>
            </a:rPr>
            <a:t>Seguimiento</a:t>
          </a:r>
          <a:endParaRPr lang="es-ES" sz="1400" b="1" dirty="0">
            <a:latin typeface="Arial Narrow" pitchFamily="34" charset="0"/>
          </a:endParaRPr>
        </a:p>
      </dgm:t>
    </dgm:pt>
    <dgm:pt modelId="{F3E54873-123E-4670-928B-1DE551D4C315}" type="parTrans" cxnId="{3E0DE097-4B52-4C05-B10D-52E8C6982E4D}">
      <dgm:prSet/>
      <dgm:spPr/>
      <dgm:t>
        <a:bodyPr/>
        <a:lstStyle/>
        <a:p>
          <a:pPr algn="l"/>
          <a:endParaRPr lang="es-ES" sz="1200" b="1">
            <a:latin typeface="Arial Narrow" pitchFamily="34" charset="0"/>
          </a:endParaRPr>
        </a:p>
      </dgm:t>
    </dgm:pt>
    <dgm:pt modelId="{4D410497-44A0-4E10-8C8F-2B4991507045}" type="sibTrans" cxnId="{3E0DE097-4B52-4C05-B10D-52E8C6982E4D}">
      <dgm:prSet/>
      <dgm:spPr/>
      <dgm:t>
        <a:bodyPr/>
        <a:lstStyle/>
        <a:p>
          <a:pPr algn="l"/>
          <a:endParaRPr lang="es-ES" sz="1200" b="1">
            <a:latin typeface="Arial Narrow" pitchFamily="34" charset="0"/>
          </a:endParaRPr>
        </a:p>
      </dgm:t>
    </dgm:pt>
    <dgm:pt modelId="{0BE7CAB5-7109-4EA4-ADED-20818B841EF9}">
      <dgm:prSet custT="1"/>
      <dgm:spPr>
        <a:solidFill>
          <a:schemeClr val="accent1">
            <a:lumMod val="20000"/>
            <a:lumOff val="80000"/>
          </a:schemeClr>
        </a:solidFill>
      </dgm:spPr>
      <dgm:t>
        <a:bodyPr/>
        <a:lstStyle/>
        <a:p>
          <a:pPr algn="l"/>
          <a:r>
            <a:rPr lang="es-ES" sz="1400" b="1" dirty="0" smtClean="0">
              <a:latin typeface="Arial Narrow" pitchFamily="34" charset="0"/>
            </a:rPr>
            <a:t>Presentación de informes</a:t>
          </a:r>
          <a:endParaRPr lang="es-ES" sz="1400" b="1" dirty="0">
            <a:latin typeface="Arial Narrow" pitchFamily="34" charset="0"/>
          </a:endParaRPr>
        </a:p>
      </dgm:t>
    </dgm:pt>
    <dgm:pt modelId="{103E3177-6C05-4666-B642-0840A33BF528}" type="parTrans" cxnId="{79F07874-D54F-4B2B-B385-C01AC6DEE57F}">
      <dgm:prSet/>
      <dgm:spPr/>
      <dgm:t>
        <a:bodyPr/>
        <a:lstStyle/>
        <a:p>
          <a:pPr algn="l"/>
          <a:endParaRPr lang="es-ES" sz="1200" b="1">
            <a:latin typeface="Arial Narrow" pitchFamily="34" charset="0"/>
          </a:endParaRPr>
        </a:p>
      </dgm:t>
    </dgm:pt>
    <dgm:pt modelId="{92F6DD31-BAF6-44EB-B5B7-9A4D4B11B9B0}" type="sibTrans" cxnId="{79F07874-D54F-4B2B-B385-C01AC6DEE57F}">
      <dgm:prSet/>
      <dgm:spPr/>
      <dgm:t>
        <a:bodyPr/>
        <a:lstStyle/>
        <a:p>
          <a:pPr algn="l"/>
          <a:endParaRPr lang="es-ES" sz="1200" b="1">
            <a:latin typeface="Arial Narrow" pitchFamily="34" charset="0"/>
          </a:endParaRPr>
        </a:p>
      </dgm:t>
    </dgm:pt>
    <dgm:pt modelId="{90F29B5C-D0D0-4369-B4B9-671CC79B531C}" type="pres">
      <dgm:prSet presAssocID="{4FF56059-B1F1-4C77-9E32-284B45C8B625}" presName="Name0" presStyleCnt="0">
        <dgm:presLayoutVars>
          <dgm:chMax val="7"/>
          <dgm:dir/>
          <dgm:animLvl val="lvl"/>
          <dgm:resizeHandles val="exact"/>
        </dgm:presLayoutVars>
      </dgm:prSet>
      <dgm:spPr/>
      <dgm:t>
        <a:bodyPr/>
        <a:lstStyle/>
        <a:p>
          <a:endParaRPr lang="es-ES"/>
        </a:p>
      </dgm:t>
    </dgm:pt>
    <dgm:pt modelId="{687617EA-4FFB-4DBA-B2C0-D25B96BA4465}" type="pres">
      <dgm:prSet presAssocID="{62F10DBF-98C9-4F73-BDB6-EF1C6B8E4325}" presName="circle1" presStyleLbl="node1" presStyleIdx="0" presStyleCnt="5"/>
      <dgm:spPr/>
      <dgm:t>
        <a:bodyPr/>
        <a:lstStyle/>
        <a:p>
          <a:endParaRPr lang="es-ES"/>
        </a:p>
      </dgm:t>
    </dgm:pt>
    <dgm:pt modelId="{F9E60286-6654-4DF3-9CFB-D6B3B908B389}" type="pres">
      <dgm:prSet presAssocID="{62F10DBF-98C9-4F73-BDB6-EF1C6B8E4325}" presName="space" presStyleCnt="0"/>
      <dgm:spPr/>
      <dgm:t>
        <a:bodyPr/>
        <a:lstStyle/>
        <a:p>
          <a:endParaRPr lang="es-ES"/>
        </a:p>
      </dgm:t>
    </dgm:pt>
    <dgm:pt modelId="{E7325FEC-ACB5-4360-80FA-3C3528D6DB81}" type="pres">
      <dgm:prSet presAssocID="{62F10DBF-98C9-4F73-BDB6-EF1C6B8E4325}" presName="rect1" presStyleLbl="alignAcc1" presStyleIdx="0" presStyleCnt="5"/>
      <dgm:spPr/>
      <dgm:t>
        <a:bodyPr/>
        <a:lstStyle/>
        <a:p>
          <a:endParaRPr lang="es-ES"/>
        </a:p>
      </dgm:t>
    </dgm:pt>
    <dgm:pt modelId="{4F28C737-EB71-44AA-8FA0-5CD343C2E798}" type="pres">
      <dgm:prSet presAssocID="{55CB10E1-66FB-4D18-8B6C-5171C5EA208C}" presName="vertSpace2" presStyleLbl="node1" presStyleIdx="0" presStyleCnt="5"/>
      <dgm:spPr/>
      <dgm:t>
        <a:bodyPr/>
        <a:lstStyle/>
        <a:p>
          <a:endParaRPr lang="es-ES"/>
        </a:p>
      </dgm:t>
    </dgm:pt>
    <dgm:pt modelId="{7C11B9E0-FF18-47B2-8A27-4F811BFD0D4B}" type="pres">
      <dgm:prSet presAssocID="{55CB10E1-66FB-4D18-8B6C-5171C5EA208C}" presName="circle2" presStyleLbl="node1" presStyleIdx="1" presStyleCnt="5"/>
      <dgm:spPr/>
      <dgm:t>
        <a:bodyPr/>
        <a:lstStyle/>
        <a:p>
          <a:endParaRPr lang="es-ES"/>
        </a:p>
      </dgm:t>
    </dgm:pt>
    <dgm:pt modelId="{3263019F-5DED-40CB-BB51-7F0815141EE8}" type="pres">
      <dgm:prSet presAssocID="{55CB10E1-66FB-4D18-8B6C-5171C5EA208C}" presName="rect2" presStyleLbl="alignAcc1" presStyleIdx="1" presStyleCnt="5"/>
      <dgm:spPr/>
      <dgm:t>
        <a:bodyPr/>
        <a:lstStyle/>
        <a:p>
          <a:endParaRPr lang="es-ES"/>
        </a:p>
      </dgm:t>
    </dgm:pt>
    <dgm:pt modelId="{19FE94F8-67AB-40B5-A27A-01FB573B76D5}" type="pres">
      <dgm:prSet presAssocID="{FE55FBC8-86D7-4430-A079-851CB4B373AC}" presName="vertSpace3" presStyleLbl="node1" presStyleIdx="1" presStyleCnt="5"/>
      <dgm:spPr/>
      <dgm:t>
        <a:bodyPr/>
        <a:lstStyle/>
        <a:p>
          <a:endParaRPr lang="es-ES"/>
        </a:p>
      </dgm:t>
    </dgm:pt>
    <dgm:pt modelId="{536DA871-DA31-4999-805E-247E7217F147}" type="pres">
      <dgm:prSet presAssocID="{FE55FBC8-86D7-4430-A079-851CB4B373AC}" presName="circle3" presStyleLbl="node1" presStyleIdx="2" presStyleCnt="5"/>
      <dgm:spPr/>
      <dgm:t>
        <a:bodyPr/>
        <a:lstStyle/>
        <a:p>
          <a:endParaRPr lang="es-ES"/>
        </a:p>
      </dgm:t>
    </dgm:pt>
    <dgm:pt modelId="{5F14EEC5-0989-453B-AFB3-E3190FDCB8C8}" type="pres">
      <dgm:prSet presAssocID="{FE55FBC8-86D7-4430-A079-851CB4B373AC}" presName="rect3" presStyleLbl="alignAcc1" presStyleIdx="2" presStyleCnt="5"/>
      <dgm:spPr/>
      <dgm:t>
        <a:bodyPr/>
        <a:lstStyle/>
        <a:p>
          <a:endParaRPr lang="es-ES"/>
        </a:p>
      </dgm:t>
    </dgm:pt>
    <dgm:pt modelId="{CB6983BC-5156-4E04-AA22-908DD4D4D6FD}" type="pres">
      <dgm:prSet presAssocID="{0BE7CAB5-7109-4EA4-ADED-20818B841EF9}" presName="vertSpace4" presStyleLbl="node1" presStyleIdx="2" presStyleCnt="5"/>
      <dgm:spPr/>
      <dgm:t>
        <a:bodyPr/>
        <a:lstStyle/>
        <a:p>
          <a:endParaRPr lang="es-ES"/>
        </a:p>
      </dgm:t>
    </dgm:pt>
    <dgm:pt modelId="{B7A651E0-60DF-4A1A-97D7-02BD2859A8F7}" type="pres">
      <dgm:prSet presAssocID="{0BE7CAB5-7109-4EA4-ADED-20818B841EF9}" presName="circle4" presStyleLbl="node1" presStyleIdx="3" presStyleCnt="5"/>
      <dgm:spPr/>
      <dgm:t>
        <a:bodyPr/>
        <a:lstStyle/>
        <a:p>
          <a:endParaRPr lang="es-ES"/>
        </a:p>
      </dgm:t>
    </dgm:pt>
    <dgm:pt modelId="{78E4E095-D480-4A43-BB8C-C90A0C915990}" type="pres">
      <dgm:prSet presAssocID="{0BE7CAB5-7109-4EA4-ADED-20818B841EF9}" presName="rect4" presStyleLbl="alignAcc1" presStyleIdx="3" presStyleCnt="5"/>
      <dgm:spPr/>
      <dgm:t>
        <a:bodyPr/>
        <a:lstStyle/>
        <a:p>
          <a:endParaRPr lang="es-ES"/>
        </a:p>
      </dgm:t>
    </dgm:pt>
    <dgm:pt modelId="{1175971F-10D9-48FA-8E81-3B605422EFD1}" type="pres">
      <dgm:prSet presAssocID="{7CA35CC3-B4C5-4D80-9BCC-312AB74AD52A}" presName="vertSpace5" presStyleLbl="node1" presStyleIdx="3" presStyleCnt="5"/>
      <dgm:spPr/>
      <dgm:t>
        <a:bodyPr/>
        <a:lstStyle/>
        <a:p>
          <a:endParaRPr lang="es-ES"/>
        </a:p>
      </dgm:t>
    </dgm:pt>
    <dgm:pt modelId="{896C9590-873D-43F1-9D2A-345F5C0F9BE3}" type="pres">
      <dgm:prSet presAssocID="{7CA35CC3-B4C5-4D80-9BCC-312AB74AD52A}" presName="circle5" presStyleLbl="node1" presStyleIdx="4" presStyleCnt="5"/>
      <dgm:spPr/>
      <dgm:t>
        <a:bodyPr/>
        <a:lstStyle/>
        <a:p>
          <a:endParaRPr lang="es-ES"/>
        </a:p>
      </dgm:t>
    </dgm:pt>
    <dgm:pt modelId="{D478817E-AE4B-4F90-AAF2-3E5B212A681D}" type="pres">
      <dgm:prSet presAssocID="{7CA35CC3-B4C5-4D80-9BCC-312AB74AD52A}" presName="rect5" presStyleLbl="alignAcc1" presStyleIdx="4" presStyleCnt="5"/>
      <dgm:spPr/>
      <dgm:t>
        <a:bodyPr/>
        <a:lstStyle/>
        <a:p>
          <a:endParaRPr lang="es-ES"/>
        </a:p>
      </dgm:t>
    </dgm:pt>
    <dgm:pt modelId="{287D6CA9-CA97-4FA9-9676-D0A5888801CF}" type="pres">
      <dgm:prSet presAssocID="{62F10DBF-98C9-4F73-BDB6-EF1C6B8E4325}" presName="rect1ParTxNoCh" presStyleLbl="alignAcc1" presStyleIdx="4" presStyleCnt="5">
        <dgm:presLayoutVars>
          <dgm:chMax val="1"/>
          <dgm:bulletEnabled val="1"/>
        </dgm:presLayoutVars>
      </dgm:prSet>
      <dgm:spPr/>
      <dgm:t>
        <a:bodyPr/>
        <a:lstStyle/>
        <a:p>
          <a:endParaRPr lang="es-ES"/>
        </a:p>
      </dgm:t>
    </dgm:pt>
    <dgm:pt modelId="{17A5C118-6129-47C2-94FE-D2086E9F06C5}" type="pres">
      <dgm:prSet presAssocID="{55CB10E1-66FB-4D18-8B6C-5171C5EA208C}" presName="rect2ParTxNoCh" presStyleLbl="alignAcc1" presStyleIdx="4" presStyleCnt="5">
        <dgm:presLayoutVars>
          <dgm:chMax val="1"/>
          <dgm:bulletEnabled val="1"/>
        </dgm:presLayoutVars>
      </dgm:prSet>
      <dgm:spPr/>
      <dgm:t>
        <a:bodyPr/>
        <a:lstStyle/>
        <a:p>
          <a:endParaRPr lang="es-ES"/>
        </a:p>
      </dgm:t>
    </dgm:pt>
    <dgm:pt modelId="{7571192A-4531-463B-BD17-0DEC8E630342}" type="pres">
      <dgm:prSet presAssocID="{FE55FBC8-86D7-4430-A079-851CB4B373AC}" presName="rect3ParTxNoCh" presStyleLbl="alignAcc1" presStyleIdx="4" presStyleCnt="5">
        <dgm:presLayoutVars>
          <dgm:chMax val="1"/>
          <dgm:bulletEnabled val="1"/>
        </dgm:presLayoutVars>
      </dgm:prSet>
      <dgm:spPr/>
      <dgm:t>
        <a:bodyPr/>
        <a:lstStyle/>
        <a:p>
          <a:endParaRPr lang="es-ES"/>
        </a:p>
      </dgm:t>
    </dgm:pt>
    <dgm:pt modelId="{4F0203CF-CA3C-4FB7-88A2-F001C69D087E}" type="pres">
      <dgm:prSet presAssocID="{0BE7CAB5-7109-4EA4-ADED-20818B841EF9}" presName="rect4ParTxNoCh" presStyleLbl="alignAcc1" presStyleIdx="4" presStyleCnt="5">
        <dgm:presLayoutVars>
          <dgm:chMax val="1"/>
          <dgm:bulletEnabled val="1"/>
        </dgm:presLayoutVars>
      </dgm:prSet>
      <dgm:spPr/>
      <dgm:t>
        <a:bodyPr/>
        <a:lstStyle/>
        <a:p>
          <a:endParaRPr lang="es-ES"/>
        </a:p>
      </dgm:t>
    </dgm:pt>
    <dgm:pt modelId="{C294CD65-E489-4350-9AA9-8B14B690F5AC}" type="pres">
      <dgm:prSet presAssocID="{7CA35CC3-B4C5-4D80-9BCC-312AB74AD52A}" presName="rect5ParTxNoCh" presStyleLbl="alignAcc1" presStyleIdx="4" presStyleCnt="5">
        <dgm:presLayoutVars>
          <dgm:chMax val="1"/>
          <dgm:bulletEnabled val="1"/>
        </dgm:presLayoutVars>
      </dgm:prSet>
      <dgm:spPr/>
      <dgm:t>
        <a:bodyPr/>
        <a:lstStyle/>
        <a:p>
          <a:endParaRPr lang="es-ES"/>
        </a:p>
      </dgm:t>
    </dgm:pt>
  </dgm:ptLst>
  <dgm:cxnLst>
    <dgm:cxn modelId="{BFD33503-0540-4A14-97B3-8E814EC884E4}" type="presOf" srcId="{55CB10E1-66FB-4D18-8B6C-5171C5EA208C}" destId="{17A5C118-6129-47C2-94FE-D2086E9F06C5}" srcOrd="1" destOrd="0" presId="urn:microsoft.com/office/officeart/2005/8/layout/target3"/>
    <dgm:cxn modelId="{17A023B6-EFD1-48E8-A391-6BA808794862}" type="presOf" srcId="{FE55FBC8-86D7-4430-A079-851CB4B373AC}" destId="{5F14EEC5-0989-453B-AFB3-E3190FDCB8C8}" srcOrd="0" destOrd="0" presId="urn:microsoft.com/office/officeart/2005/8/layout/target3"/>
    <dgm:cxn modelId="{EF5E7930-039F-450D-BA50-7F96FC7FC892}" type="presOf" srcId="{4FF56059-B1F1-4C77-9E32-284B45C8B625}" destId="{90F29B5C-D0D0-4369-B4B9-671CC79B531C}" srcOrd="0" destOrd="0" presId="urn:microsoft.com/office/officeart/2005/8/layout/target3"/>
    <dgm:cxn modelId="{3E0DE097-4B52-4C05-B10D-52E8C6982E4D}" srcId="{4FF56059-B1F1-4C77-9E32-284B45C8B625}" destId="{FE55FBC8-86D7-4430-A079-851CB4B373AC}" srcOrd="2" destOrd="0" parTransId="{F3E54873-123E-4670-928B-1DE551D4C315}" sibTransId="{4D410497-44A0-4E10-8C8F-2B4991507045}"/>
    <dgm:cxn modelId="{3CB09A04-31DF-4B92-8A3E-113EAB10FD77}" type="presOf" srcId="{62F10DBF-98C9-4F73-BDB6-EF1C6B8E4325}" destId="{E7325FEC-ACB5-4360-80FA-3C3528D6DB81}" srcOrd="0" destOrd="0" presId="urn:microsoft.com/office/officeart/2005/8/layout/target3"/>
    <dgm:cxn modelId="{1F715C37-8101-4BB5-819A-81C8D27F968B}" type="presOf" srcId="{62F10DBF-98C9-4F73-BDB6-EF1C6B8E4325}" destId="{287D6CA9-CA97-4FA9-9676-D0A5888801CF}" srcOrd="1" destOrd="0" presId="urn:microsoft.com/office/officeart/2005/8/layout/target3"/>
    <dgm:cxn modelId="{7D3E7D52-3CE3-4F8C-808F-3FA7A331F3F0}" type="presOf" srcId="{0BE7CAB5-7109-4EA4-ADED-20818B841EF9}" destId="{4F0203CF-CA3C-4FB7-88A2-F001C69D087E}" srcOrd="1" destOrd="0" presId="urn:microsoft.com/office/officeart/2005/8/layout/target3"/>
    <dgm:cxn modelId="{F1C849C7-F3DB-4CE6-BA18-D7B4AD47195B}" type="presOf" srcId="{7CA35CC3-B4C5-4D80-9BCC-312AB74AD52A}" destId="{C294CD65-E489-4350-9AA9-8B14B690F5AC}" srcOrd="1" destOrd="0" presId="urn:microsoft.com/office/officeart/2005/8/layout/target3"/>
    <dgm:cxn modelId="{A50DE72C-3BF9-4591-8D8B-8EEE5C48BF7A}" srcId="{4FF56059-B1F1-4C77-9E32-284B45C8B625}" destId="{7CA35CC3-B4C5-4D80-9BCC-312AB74AD52A}" srcOrd="4" destOrd="0" parTransId="{58BD031A-C6E5-42CA-A521-E51D5D24C15A}" sibTransId="{97585230-0F40-4040-902E-F20097C0E6B4}"/>
    <dgm:cxn modelId="{79F07874-D54F-4B2B-B385-C01AC6DEE57F}" srcId="{4FF56059-B1F1-4C77-9E32-284B45C8B625}" destId="{0BE7CAB5-7109-4EA4-ADED-20818B841EF9}" srcOrd="3" destOrd="0" parTransId="{103E3177-6C05-4666-B642-0840A33BF528}" sibTransId="{92F6DD31-BAF6-44EB-B5B7-9A4D4B11B9B0}"/>
    <dgm:cxn modelId="{C84F15F0-C42E-43AB-9122-B50554661FD5}" type="presOf" srcId="{55CB10E1-66FB-4D18-8B6C-5171C5EA208C}" destId="{3263019F-5DED-40CB-BB51-7F0815141EE8}" srcOrd="0" destOrd="0" presId="urn:microsoft.com/office/officeart/2005/8/layout/target3"/>
    <dgm:cxn modelId="{FAE1A226-BD10-4261-8473-CD6998F04B64}" srcId="{4FF56059-B1F1-4C77-9E32-284B45C8B625}" destId="{62F10DBF-98C9-4F73-BDB6-EF1C6B8E4325}" srcOrd="0" destOrd="0" parTransId="{34BF2AC7-833A-45F0-9DEF-00703EC55AA4}" sibTransId="{3F2BC6FD-66E6-4BA4-80F0-33DEF572FF05}"/>
    <dgm:cxn modelId="{AD7DBA7C-94EE-4280-A12D-A7A576CA43F4}" type="presOf" srcId="{FE55FBC8-86D7-4430-A079-851CB4B373AC}" destId="{7571192A-4531-463B-BD17-0DEC8E630342}" srcOrd="1" destOrd="0" presId="urn:microsoft.com/office/officeart/2005/8/layout/target3"/>
    <dgm:cxn modelId="{655A1D74-8E1B-4EB1-9BFD-8BA51EF68977}" type="presOf" srcId="{7CA35CC3-B4C5-4D80-9BCC-312AB74AD52A}" destId="{D478817E-AE4B-4F90-AAF2-3E5B212A681D}" srcOrd="0" destOrd="0" presId="urn:microsoft.com/office/officeart/2005/8/layout/target3"/>
    <dgm:cxn modelId="{8215DE1F-0148-4850-A296-8D5FA6A9F2E1}" type="presOf" srcId="{0BE7CAB5-7109-4EA4-ADED-20818B841EF9}" destId="{78E4E095-D480-4A43-BB8C-C90A0C915990}" srcOrd="0" destOrd="0" presId="urn:microsoft.com/office/officeart/2005/8/layout/target3"/>
    <dgm:cxn modelId="{58354BA7-A324-4018-86E0-4A3752BE62AB}" srcId="{4FF56059-B1F1-4C77-9E32-284B45C8B625}" destId="{55CB10E1-66FB-4D18-8B6C-5171C5EA208C}" srcOrd="1" destOrd="0" parTransId="{33F3267C-A5BF-4634-BFF4-478440BA679A}" sibTransId="{78DF1B44-E307-46BA-82C0-B1EE2A08237C}"/>
    <dgm:cxn modelId="{2D8F4259-C9A3-4901-A0E0-676A2D72173F}" type="presParOf" srcId="{90F29B5C-D0D0-4369-B4B9-671CC79B531C}" destId="{687617EA-4FFB-4DBA-B2C0-D25B96BA4465}" srcOrd="0" destOrd="0" presId="urn:microsoft.com/office/officeart/2005/8/layout/target3"/>
    <dgm:cxn modelId="{7E1EA246-4FD8-4787-A5EE-E1266A115A37}" type="presParOf" srcId="{90F29B5C-D0D0-4369-B4B9-671CC79B531C}" destId="{F9E60286-6654-4DF3-9CFB-D6B3B908B389}" srcOrd="1" destOrd="0" presId="urn:microsoft.com/office/officeart/2005/8/layout/target3"/>
    <dgm:cxn modelId="{66B97633-25DD-4F48-BE63-7026E03DD943}" type="presParOf" srcId="{90F29B5C-D0D0-4369-B4B9-671CC79B531C}" destId="{E7325FEC-ACB5-4360-80FA-3C3528D6DB81}" srcOrd="2" destOrd="0" presId="urn:microsoft.com/office/officeart/2005/8/layout/target3"/>
    <dgm:cxn modelId="{27F88F12-288B-4481-8249-D2474F9CB057}" type="presParOf" srcId="{90F29B5C-D0D0-4369-B4B9-671CC79B531C}" destId="{4F28C737-EB71-44AA-8FA0-5CD343C2E798}" srcOrd="3" destOrd="0" presId="urn:microsoft.com/office/officeart/2005/8/layout/target3"/>
    <dgm:cxn modelId="{238C9B1D-3311-430A-B009-D11B565722FE}" type="presParOf" srcId="{90F29B5C-D0D0-4369-B4B9-671CC79B531C}" destId="{7C11B9E0-FF18-47B2-8A27-4F811BFD0D4B}" srcOrd="4" destOrd="0" presId="urn:microsoft.com/office/officeart/2005/8/layout/target3"/>
    <dgm:cxn modelId="{F39A0ABF-85E9-462F-B410-64A33450A72F}" type="presParOf" srcId="{90F29B5C-D0D0-4369-B4B9-671CC79B531C}" destId="{3263019F-5DED-40CB-BB51-7F0815141EE8}" srcOrd="5" destOrd="0" presId="urn:microsoft.com/office/officeart/2005/8/layout/target3"/>
    <dgm:cxn modelId="{737EF14E-E76D-4424-B47E-248E30C04075}" type="presParOf" srcId="{90F29B5C-D0D0-4369-B4B9-671CC79B531C}" destId="{19FE94F8-67AB-40B5-A27A-01FB573B76D5}" srcOrd="6" destOrd="0" presId="urn:microsoft.com/office/officeart/2005/8/layout/target3"/>
    <dgm:cxn modelId="{B91EFFB6-B3BE-4DDF-A688-D1DBA0A5E242}" type="presParOf" srcId="{90F29B5C-D0D0-4369-B4B9-671CC79B531C}" destId="{536DA871-DA31-4999-805E-247E7217F147}" srcOrd="7" destOrd="0" presId="urn:microsoft.com/office/officeart/2005/8/layout/target3"/>
    <dgm:cxn modelId="{9985500F-A25E-4009-9065-5B05BBB5E78B}" type="presParOf" srcId="{90F29B5C-D0D0-4369-B4B9-671CC79B531C}" destId="{5F14EEC5-0989-453B-AFB3-E3190FDCB8C8}" srcOrd="8" destOrd="0" presId="urn:microsoft.com/office/officeart/2005/8/layout/target3"/>
    <dgm:cxn modelId="{1FA3244B-567D-41A4-BE34-337C9BDF48DE}" type="presParOf" srcId="{90F29B5C-D0D0-4369-B4B9-671CC79B531C}" destId="{CB6983BC-5156-4E04-AA22-908DD4D4D6FD}" srcOrd="9" destOrd="0" presId="urn:microsoft.com/office/officeart/2005/8/layout/target3"/>
    <dgm:cxn modelId="{C1AF5B57-4A6E-4941-AB94-3F2472A8E278}" type="presParOf" srcId="{90F29B5C-D0D0-4369-B4B9-671CC79B531C}" destId="{B7A651E0-60DF-4A1A-97D7-02BD2859A8F7}" srcOrd="10" destOrd="0" presId="urn:microsoft.com/office/officeart/2005/8/layout/target3"/>
    <dgm:cxn modelId="{A1F32BC9-1612-4AC0-8832-1862998ADEAD}" type="presParOf" srcId="{90F29B5C-D0D0-4369-B4B9-671CC79B531C}" destId="{78E4E095-D480-4A43-BB8C-C90A0C915990}" srcOrd="11" destOrd="0" presId="urn:microsoft.com/office/officeart/2005/8/layout/target3"/>
    <dgm:cxn modelId="{BD45F228-E44A-4B8C-8D49-538F6ACB7EEB}" type="presParOf" srcId="{90F29B5C-D0D0-4369-B4B9-671CC79B531C}" destId="{1175971F-10D9-48FA-8E81-3B605422EFD1}" srcOrd="12" destOrd="0" presId="urn:microsoft.com/office/officeart/2005/8/layout/target3"/>
    <dgm:cxn modelId="{39993AAD-AE51-46E5-92DC-04727B5D2CA4}" type="presParOf" srcId="{90F29B5C-D0D0-4369-B4B9-671CC79B531C}" destId="{896C9590-873D-43F1-9D2A-345F5C0F9BE3}" srcOrd="13" destOrd="0" presId="urn:microsoft.com/office/officeart/2005/8/layout/target3"/>
    <dgm:cxn modelId="{8DB7F742-A424-45B1-B928-4952C0ABAF49}" type="presParOf" srcId="{90F29B5C-D0D0-4369-B4B9-671CC79B531C}" destId="{D478817E-AE4B-4F90-AAF2-3E5B212A681D}" srcOrd="14" destOrd="0" presId="urn:microsoft.com/office/officeart/2005/8/layout/target3"/>
    <dgm:cxn modelId="{381FE701-901D-4745-AE2F-49DC40EFD9C4}" type="presParOf" srcId="{90F29B5C-D0D0-4369-B4B9-671CC79B531C}" destId="{287D6CA9-CA97-4FA9-9676-D0A5888801CF}" srcOrd="15" destOrd="0" presId="urn:microsoft.com/office/officeart/2005/8/layout/target3"/>
    <dgm:cxn modelId="{42EFBE26-0E6E-41BB-93F9-CB8912CD655E}" type="presParOf" srcId="{90F29B5C-D0D0-4369-B4B9-671CC79B531C}" destId="{17A5C118-6129-47C2-94FE-D2086E9F06C5}" srcOrd="16" destOrd="0" presId="urn:microsoft.com/office/officeart/2005/8/layout/target3"/>
    <dgm:cxn modelId="{E1FC3962-0892-486F-8ED7-FD09E42AE6FE}" type="presParOf" srcId="{90F29B5C-D0D0-4369-B4B9-671CC79B531C}" destId="{7571192A-4531-463B-BD17-0DEC8E630342}" srcOrd="17" destOrd="0" presId="urn:microsoft.com/office/officeart/2005/8/layout/target3"/>
    <dgm:cxn modelId="{4A18CA95-0D76-40E7-99FD-A2519E0C3D1C}" type="presParOf" srcId="{90F29B5C-D0D0-4369-B4B9-671CC79B531C}" destId="{4F0203CF-CA3C-4FB7-88A2-F001C69D087E}" srcOrd="18" destOrd="0" presId="urn:microsoft.com/office/officeart/2005/8/layout/target3"/>
    <dgm:cxn modelId="{24A54AF6-3247-4CCE-AF1D-5AFC4E94731A}" type="presParOf" srcId="{90F29B5C-D0D0-4369-B4B9-671CC79B531C}" destId="{C294CD65-E489-4350-9AA9-8B14B690F5AC}" srcOrd="19" destOrd="0" presId="urn:microsoft.com/office/officeart/2005/8/layout/target3"/>
  </dgm:cxnLst>
  <dgm:bg/>
  <dgm:whole/>
  <dgm:extLst>
    <a:ext uri="http://schemas.microsoft.com/office/drawing/2008/diagram"/>
  </dgm:extLst>
</dgm:dataModel>
</file>

<file path=ppt/diagrams/data13.xml><?xml version="1.0" encoding="utf-8"?>
<dgm:dataModel xmlns:dgm="http://schemas.openxmlformats.org/drawingml/2006/diagram" xmlns:a="http://schemas.openxmlformats.org/drawingml/2006/main">
  <dgm:ptLst>
    <dgm:pt modelId="{4FF56059-B1F1-4C77-9E32-284B45C8B625}" type="doc">
      <dgm:prSet loTypeId="urn:microsoft.com/office/officeart/2005/8/layout/target3" loCatId="relationship" qsTypeId="urn:microsoft.com/office/officeart/2005/8/quickstyle/simple3" qsCatId="simple" csTypeId="urn:microsoft.com/office/officeart/2005/8/colors/accent1_2" csCatId="accent1" phldr="1"/>
      <dgm:spPr/>
      <dgm:t>
        <a:bodyPr/>
        <a:lstStyle/>
        <a:p>
          <a:endParaRPr lang="es-ES"/>
        </a:p>
      </dgm:t>
    </dgm:pt>
    <dgm:pt modelId="{62F10DBF-98C9-4F73-BDB6-EF1C6B8E4325}">
      <dgm:prSet phldrT="[Texto]" custT="1"/>
      <dgm:spPr>
        <a:noFill/>
      </dgm:spPr>
      <dgm:t>
        <a:bodyPr/>
        <a:lstStyle/>
        <a:p>
          <a:pPr algn="l"/>
          <a:r>
            <a:rPr lang="es-ES" sz="1200" b="1" dirty="0" smtClean="0">
              <a:latin typeface="Arial Narrow" pitchFamily="34" charset="0"/>
            </a:rPr>
            <a:t>Preparación</a:t>
          </a:r>
          <a:endParaRPr lang="es-ES" sz="1200" b="1" dirty="0">
            <a:latin typeface="Arial Narrow" pitchFamily="34" charset="0"/>
          </a:endParaRPr>
        </a:p>
      </dgm:t>
    </dgm:pt>
    <dgm:pt modelId="{34BF2AC7-833A-45F0-9DEF-00703EC55AA4}" type="parTrans" cxnId="{FAE1A226-BD10-4261-8473-CD6998F04B64}">
      <dgm:prSet/>
      <dgm:spPr/>
      <dgm:t>
        <a:bodyPr/>
        <a:lstStyle/>
        <a:p>
          <a:pPr algn="l"/>
          <a:endParaRPr lang="es-ES" sz="1200" b="1">
            <a:latin typeface="Arial Narrow" pitchFamily="34" charset="0"/>
          </a:endParaRPr>
        </a:p>
      </dgm:t>
    </dgm:pt>
    <dgm:pt modelId="{3F2BC6FD-66E6-4BA4-80F0-33DEF572FF05}" type="sibTrans" cxnId="{FAE1A226-BD10-4261-8473-CD6998F04B64}">
      <dgm:prSet/>
      <dgm:spPr/>
      <dgm:t>
        <a:bodyPr/>
        <a:lstStyle/>
        <a:p>
          <a:pPr algn="l"/>
          <a:endParaRPr lang="es-ES" sz="1200" b="1">
            <a:latin typeface="Arial Narrow" pitchFamily="34" charset="0"/>
          </a:endParaRPr>
        </a:p>
      </dgm:t>
    </dgm:pt>
    <dgm:pt modelId="{55CB10E1-66FB-4D18-8B6C-5171C5EA208C}">
      <dgm:prSet phldrT="[Texto]" custT="1"/>
      <dgm:spPr>
        <a:noFill/>
      </dgm:spPr>
      <dgm:t>
        <a:bodyPr/>
        <a:lstStyle/>
        <a:p>
          <a:pPr algn="l"/>
          <a:r>
            <a:rPr lang="es-ES" sz="1200" b="1" dirty="0" smtClean="0">
              <a:latin typeface="Arial Narrow" pitchFamily="34" charset="0"/>
            </a:rPr>
            <a:t>Ejecución</a:t>
          </a:r>
          <a:endParaRPr lang="es-ES" sz="1200" b="1" dirty="0">
            <a:latin typeface="Arial Narrow" pitchFamily="34" charset="0"/>
          </a:endParaRPr>
        </a:p>
      </dgm:t>
    </dgm:pt>
    <dgm:pt modelId="{33F3267C-A5BF-4634-BFF4-478440BA679A}" type="parTrans" cxnId="{58354BA7-A324-4018-86E0-4A3752BE62AB}">
      <dgm:prSet/>
      <dgm:spPr/>
      <dgm:t>
        <a:bodyPr/>
        <a:lstStyle/>
        <a:p>
          <a:pPr algn="l"/>
          <a:endParaRPr lang="es-ES" sz="1200" b="1">
            <a:latin typeface="Arial Narrow" pitchFamily="34" charset="0"/>
          </a:endParaRPr>
        </a:p>
      </dgm:t>
    </dgm:pt>
    <dgm:pt modelId="{78DF1B44-E307-46BA-82C0-B1EE2A08237C}" type="sibTrans" cxnId="{58354BA7-A324-4018-86E0-4A3752BE62AB}">
      <dgm:prSet/>
      <dgm:spPr/>
      <dgm:t>
        <a:bodyPr/>
        <a:lstStyle/>
        <a:p>
          <a:pPr algn="l"/>
          <a:endParaRPr lang="es-ES" sz="1200" b="1">
            <a:latin typeface="Arial Narrow" pitchFamily="34" charset="0"/>
          </a:endParaRPr>
        </a:p>
      </dgm:t>
    </dgm:pt>
    <dgm:pt modelId="{7CA35CC3-B4C5-4D80-9BCC-312AB74AD52A}">
      <dgm:prSet phldrT="[Texto]" custT="1"/>
      <dgm:spPr/>
      <dgm:t>
        <a:bodyPr/>
        <a:lstStyle/>
        <a:p>
          <a:pPr algn="l"/>
          <a:r>
            <a:rPr lang="es-ES" sz="1200" b="1" dirty="0" smtClean="0">
              <a:latin typeface="Arial Narrow" pitchFamily="34" charset="0"/>
            </a:rPr>
            <a:t>Evaluación</a:t>
          </a:r>
          <a:endParaRPr lang="es-ES" sz="1200" b="1" dirty="0">
            <a:latin typeface="Arial Narrow" pitchFamily="34" charset="0"/>
          </a:endParaRPr>
        </a:p>
      </dgm:t>
    </dgm:pt>
    <dgm:pt modelId="{58BD031A-C6E5-42CA-A521-E51D5D24C15A}" type="parTrans" cxnId="{A50DE72C-3BF9-4591-8D8B-8EEE5C48BF7A}">
      <dgm:prSet/>
      <dgm:spPr/>
      <dgm:t>
        <a:bodyPr/>
        <a:lstStyle/>
        <a:p>
          <a:pPr algn="l"/>
          <a:endParaRPr lang="es-ES" sz="1200" b="1">
            <a:latin typeface="Arial Narrow" pitchFamily="34" charset="0"/>
          </a:endParaRPr>
        </a:p>
      </dgm:t>
    </dgm:pt>
    <dgm:pt modelId="{97585230-0F40-4040-902E-F20097C0E6B4}" type="sibTrans" cxnId="{A50DE72C-3BF9-4591-8D8B-8EEE5C48BF7A}">
      <dgm:prSet/>
      <dgm:spPr/>
      <dgm:t>
        <a:bodyPr/>
        <a:lstStyle/>
        <a:p>
          <a:pPr algn="l"/>
          <a:endParaRPr lang="es-ES" sz="1200" b="1">
            <a:latin typeface="Arial Narrow" pitchFamily="34" charset="0"/>
          </a:endParaRPr>
        </a:p>
      </dgm:t>
    </dgm:pt>
    <dgm:pt modelId="{FE55FBC8-86D7-4430-A079-851CB4B373AC}">
      <dgm:prSet custT="1"/>
      <dgm:spPr>
        <a:solidFill>
          <a:schemeClr val="accent1">
            <a:lumMod val="20000"/>
            <a:lumOff val="80000"/>
          </a:schemeClr>
        </a:solidFill>
      </dgm:spPr>
      <dgm:t>
        <a:bodyPr/>
        <a:lstStyle/>
        <a:p>
          <a:pPr algn="l"/>
          <a:r>
            <a:rPr lang="es-ES" sz="1400" b="1" dirty="0" smtClean="0">
              <a:latin typeface="Arial Narrow" pitchFamily="34" charset="0"/>
            </a:rPr>
            <a:t>Seguimiento</a:t>
          </a:r>
          <a:endParaRPr lang="es-ES" sz="1400" b="1" dirty="0">
            <a:latin typeface="Arial Narrow" pitchFamily="34" charset="0"/>
          </a:endParaRPr>
        </a:p>
      </dgm:t>
    </dgm:pt>
    <dgm:pt modelId="{F3E54873-123E-4670-928B-1DE551D4C315}" type="parTrans" cxnId="{3E0DE097-4B52-4C05-B10D-52E8C6982E4D}">
      <dgm:prSet/>
      <dgm:spPr/>
      <dgm:t>
        <a:bodyPr/>
        <a:lstStyle/>
        <a:p>
          <a:pPr algn="l"/>
          <a:endParaRPr lang="es-ES" sz="1200" b="1">
            <a:latin typeface="Arial Narrow" pitchFamily="34" charset="0"/>
          </a:endParaRPr>
        </a:p>
      </dgm:t>
    </dgm:pt>
    <dgm:pt modelId="{4D410497-44A0-4E10-8C8F-2B4991507045}" type="sibTrans" cxnId="{3E0DE097-4B52-4C05-B10D-52E8C6982E4D}">
      <dgm:prSet/>
      <dgm:spPr/>
      <dgm:t>
        <a:bodyPr/>
        <a:lstStyle/>
        <a:p>
          <a:pPr algn="l"/>
          <a:endParaRPr lang="es-ES" sz="1200" b="1">
            <a:latin typeface="Arial Narrow" pitchFamily="34" charset="0"/>
          </a:endParaRPr>
        </a:p>
      </dgm:t>
    </dgm:pt>
    <dgm:pt modelId="{0BE7CAB5-7109-4EA4-ADED-20818B841EF9}">
      <dgm:prSet custT="1"/>
      <dgm:spPr>
        <a:solidFill>
          <a:schemeClr val="accent1">
            <a:lumMod val="20000"/>
            <a:lumOff val="80000"/>
          </a:schemeClr>
        </a:solidFill>
      </dgm:spPr>
      <dgm:t>
        <a:bodyPr/>
        <a:lstStyle/>
        <a:p>
          <a:pPr algn="l"/>
          <a:r>
            <a:rPr lang="es-ES" sz="1400" b="1" dirty="0" smtClean="0">
              <a:latin typeface="Arial Narrow" pitchFamily="34" charset="0"/>
            </a:rPr>
            <a:t>Presentación de informes</a:t>
          </a:r>
          <a:endParaRPr lang="es-ES" sz="1400" b="1" dirty="0">
            <a:latin typeface="Arial Narrow" pitchFamily="34" charset="0"/>
          </a:endParaRPr>
        </a:p>
      </dgm:t>
    </dgm:pt>
    <dgm:pt modelId="{103E3177-6C05-4666-B642-0840A33BF528}" type="parTrans" cxnId="{79F07874-D54F-4B2B-B385-C01AC6DEE57F}">
      <dgm:prSet/>
      <dgm:spPr/>
      <dgm:t>
        <a:bodyPr/>
        <a:lstStyle/>
        <a:p>
          <a:pPr algn="l"/>
          <a:endParaRPr lang="es-ES" sz="1200" b="1">
            <a:latin typeface="Arial Narrow" pitchFamily="34" charset="0"/>
          </a:endParaRPr>
        </a:p>
      </dgm:t>
    </dgm:pt>
    <dgm:pt modelId="{92F6DD31-BAF6-44EB-B5B7-9A4D4B11B9B0}" type="sibTrans" cxnId="{79F07874-D54F-4B2B-B385-C01AC6DEE57F}">
      <dgm:prSet/>
      <dgm:spPr/>
      <dgm:t>
        <a:bodyPr/>
        <a:lstStyle/>
        <a:p>
          <a:pPr algn="l"/>
          <a:endParaRPr lang="es-ES" sz="1200" b="1">
            <a:latin typeface="Arial Narrow" pitchFamily="34" charset="0"/>
          </a:endParaRPr>
        </a:p>
      </dgm:t>
    </dgm:pt>
    <dgm:pt modelId="{90F29B5C-D0D0-4369-B4B9-671CC79B531C}" type="pres">
      <dgm:prSet presAssocID="{4FF56059-B1F1-4C77-9E32-284B45C8B625}" presName="Name0" presStyleCnt="0">
        <dgm:presLayoutVars>
          <dgm:chMax val="7"/>
          <dgm:dir/>
          <dgm:animLvl val="lvl"/>
          <dgm:resizeHandles val="exact"/>
        </dgm:presLayoutVars>
      </dgm:prSet>
      <dgm:spPr/>
      <dgm:t>
        <a:bodyPr/>
        <a:lstStyle/>
        <a:p>
          <a:endParaRPr lang="es-ES"/>
        </a:p>
      </dgm:t>
    </dgm:pt>
    <dgm:pt modelId="{687617EA-4FFB-4DBA-B2C0-D25B96BA4465}" type="pres">
      <dgm:prSet presAssocID="{62F10DBF-98C9-4F73-BDB6-EF1C6B8E4325}" presName="circle1" presStyleLbl="node1" presStyleIdx="0" presStyleCnt="5"/>
      <dgm:spPr/>
      <dgm:t>
        <a:bodyPr/>
        <a:lstStyle/>
        <a:p>
          <a:endParaRPr lang="es-ES"/>
        </a:p>
      </dgm:t>
    </dgm:pt>
    <dgm:pt modelId="{F9E60286-6654-4DF3-9CFB-D6B3B908B389}" type="pres">
      <dgm:prSet presAssocID="{62F10DBF-98C9-4F73-BDB6-EF1C6B8E4325}" presName="space" presStyleCnt="0"/>
      <dgm:spPr/>
      <dgm:t>
        <a:bodyPr/>
        <a:lstStyle/>
        <a:p>
          <a:endParaRPr lang="es-ES"/>
        </a:p>
      </dgm:t>
    </dgm:pt>
    <dgm:pt modelId="{E7325FEC-ACB5-4360-80FA-3C3528D6DB81}" type="pres">
      <dgm:prSet presAssocID="{62F10DBF-98C9-4F73-BDB6-EF1C6B8E4325}" presName="rect1" presStyleLbl="alignAcc1" presStyleIdx="0" presStyleCnt="5"/>
      <dgm:spPr/>
      <dgm:t>
        <a:bodyPr/>
        <a:lstStyle/>
        <a:p>
          <a:endParaRPr lang="es-ES"/>
        </a:p>
      </dgm:t>
    </dgm:pt>
    <dgm:pt modelId="{4F28C737-EB71-44AA-8FA0-5CD343C2E798}" type="pres">
      <dgm:prSet presAssocID="{55CB10E1-66FB-4D18-8B6C-5171C5EA208C}" presName="vertSpace2" presStyleLbl="node1" presStyleIdx="0" presStyleCnt="5"/>
      <dgm:spPr/>
      <dgm:t>
        <a:bodyPr/>
        <a:lstStyle/>
        <a:p>
          <a:endParaRPr lang="es-ES"/>
        </a:p>
      </dgm:t>
    </dgm:pt>
    <dgm:pt modelId="{7C11B9E0-FF18-47B2-8A27-4F811BFD0D4B}" type="pres">
      <dgm:prSet presAssocID="{55CB10E1-66FB-4D18-8B6C-5171C5EA208C}" presName="circle2" presStyleLbl="node1" presStyleIdx="1" presStyleCnt="5"/>
      <dgm:spPr/>
      <dgm:t>
        <a:bodyPr/>
        <a:lstStyle/>
        <a:p>
          <a:endParaRPr lang="es-ES"/>
        </a:p>
      </dgm:t>
    </dgm:pt>
    <dgm:pt modelId="{3263019F-5DED-40CB-BB51-7F0815141EE8}" type="pres">
      <dgm:prSet presAssocID="{55CB10E1-66FB-4D18-8B6C-5171C5EA208C}" presName="rect2" presStyleLbl="alignAcc1" presStyleIdx="1" presStyleCnt="5"/>
      <dgm:spPr/>
      <dgm:t>
        <a:bodyPr/>
        <a:lstStyle/>
        <a:p>
          <a:endParaRPr lang="es-ES"/>
        </a:p>
      </dgm:t>
    </dgm:pt>
    <dgm:pt modelId="{19FE94F8-67AB-40B5-A27A-01FB573B76D5}" type="pres">
      <dgm:prSet presAssocID="{FE55FBC8-86D7-4430-A079-851CB4B373AC}" presName="vertSpace3" presStyleLbl="node1" presStyleIdx="1" presStyleCnt="5"/>
      <dgm:spPr/>
      <dgm:t>
        <a:bodyPr/>
        <a:lstStyle/>
        <a:p>
          <a:endParaRPr lang="es-ES"/>
        </a:p>
      </dgm:t>
    </dgm:pt>
    <dgm:pt modelId="{536DA871-DA31-4999-805E-247E7217F147}" type="pres">
      <dgm:prSet presAssocID="{FE55FBC8-86D7-4430-A079-851CB4B373AC}" presName="circle3" presStyleLbl="node1" presStyleIdx="2" presStyleCnt="5"/>
      <dgm:spPr/>
      <dgm:t>
        <a:bodyPr/>
        <a:lstStyle/>
        <a:p>
          <a:endParaRPr lang="es-ES"/>
        </a:p>
      </dgm:t>
    </dgm:pt>
    <dgm:pt modelId="{5F14EEC5-0989-453B-AFB3-E3190FDCB8C8}" type="pres">
      <dgm:prSet presAssocID="{FE55FBC8-86D7-4430-A079-851CB4B373AC}" presName="rect3" presStyleLbl="alignAcc1" presStyleIdx="2" presStyleCnt="5"/>
      <dgm:spPr/>
      <dgm:t>
        <a:bodyPr/>
        <a:lstStyle/>
        <a:p>
          <a:endParaRPr lang="es-ES"/>
        </a:p>
      </dgm:t>
    </dgm:pt>
    <dgm:pt modelId="{CB6983BC-5156-4E04-AA22-908DD4D4D6FD}" type="pres">
      <dgm:prSet presAssocID="{0BE7CAB5-7109-4EA4-ADED-20818B841EF9}" presName="vertSpace4" presStyleLbl="node1" presStyleIdx="2" presStyleCnt="5"/>
      <dgm:spPr/>
      <dgm:t>
        <a:bodyPr/>
        <a:lstStyle/>
        <a:p>
          <a:endParaRPr lang="es-ES"/>
        </a:p>
      </dgm:t>
    </dgm:pt>
    <dgm:pt modelId="{B7A651E0-60DF-4A1A-97D7-02BD2859A8F7}" type="pres">
      <dgm:prSet presAssocID="{0BE7CAB5-7109-4EA4-ADED-20818B841EF9}" presName="circle4" presStyleLbl="node1" presStyleIdx="3" presStyleCnt="5"/>
      <dgm:spPr/>
      <dgm:t>
        <a:bodyPr/>
        <a:lstStyle/>
        <a:p>
          <a:endParaRPr lang="es-ES"/>
        </a:p>
      </dgm:t>
    </dgm:pt>
    <dgm:pt modelId="{78E4E095-D480-4A43-BB8C-C90A0C915990}" type="pres">
      <dgm:prSet presAssocID="{0BE7CAB5-7109-4EA4-ADED-20818B841EF9}" presName="rect4" presStyleLbl="alignAcc1" presStyleIdx="3" presStyleCnt="5"/>
      <dgm:spPr/>
      <dgm:t>
        <a:bodyPr/>
        <a:lstStyle/>
        <a:p>
          <a:endParaRPr lang="es-ES"/>
        </a:p>
      </dgm:t>
    </dgm:pt>
    <dgm:pt modelId="{1175971F-10D9-48FA-8E81-3B605422EFD1}" type="pres">
      <dgm:prSet presAssocID="{7CA35CC3-B4C5-4D80-9BCC-312AB74AD52A}" presName="vertSpace5" presStyleLbl="node1" presStyleIdx="3" presStyleCnt="5"/>
      <dgm:spPr/>
      <dgm:t>
        <a:bodyPr/>
        <a:lstStyle/>
        <a:p>
          <a:endParaRPr lang="es-ES"/>
        </a:p>
      </dgm:t>
    </dgm:pt>
    <dgm:pt modelId="{896C9590-873D-43F1-9D2A-345F5C0F9BE3}" type="pres">
      <dgm:prSet presAssocID="{7CA35CC3-B4C5-4D80-9BCC-312AB74AD52A}" presName="circle5" presStyleLbl="node1" presStyleIdx="4" presStyleCnt="5"/>
      <dgm:spPr/>
      <dgm:t>
        <a:bodyPr/>
        <a:lstStyle/>
        <a:p>
          <a:endParaRPr lang="es-ES"/>
        </a:p>
      </dgm:t>
    </dgm:pt>
    <dgm:pt modelId="{D478817E-AE4B-4F90-AAF2-3E5B212A681D}" type="pres">
      <dgm:prSet presAssocID="{7CA35CC3-B4C5-4D80-9BCC-312AB74AD52A}" presName="rect5" presStyleLbl="alignAcc1" presStyleIdx="4" presStyleCnt="5"/>
      <dgm:spPr/>
      <dgm:t>
        <a:bodyPr/>
        <a:lstStyle/>
        <a:p>
          <a:endParaRPr lang="es-ES"/>
        </a:p>
      </dgm:t>
    </dgm:pt>
    <dgm:pt modelId="{287D6CA9-CA97-4FA9-9676-D0A5888801CF}" type="pres">
      <dgm:prSet presAssocID="{62F10DBF-98C9-4F73-BDB6-EF1C6B8E4325}" presName="rect1ParTxNoCh" presStyleLbl="alignAcc1" presStyleIdx="4" presStyleCnt="5">
        <dgm:presLayoutVars>
          <dgm:chMax val="1"/>
          <dgm:bulletEnabled val="1"/>
        </dgm:presLayoutVars>
      </dgm:prSet>
      <dgm:spPr/>
      <dgm:t>
        <a:bodyPr/>
        <a:lstStyle/>
        <a:p>
          <a:endParaRPr lang="es-ES"/>
        </a:p>
      </dgm:t>
    </dgm:pt>
    <dgm:pt modelId="{17A5C118-6129-47C2-94FE-D2086E9F06C5}" type="pres">
      <dgm:prSet presAssocID="{55CB10E1-66FB-4D18-8B6C-5171C5EA208C}" presName="rect2ParTxNoCh" presStyleLbl="alignAcc1" presStyleIdx="4" presStyleCnt="5">
        <dgm:presLayoutVars>
          <dgm:chMax val="1"/>
          <dgm:bulletEnabled val="1"/>
        </dgm:presLayoutVars>
      </dgm:prSet>
      <dgm:spPr/>
      <dgm:t>
        <a:bodyPr/>
        <a:lstStyle/>
        <a:p>
          <a:endParaRPr lang="es-ES"/>
        </a:p>
      </dgm:t>
    </dgm:pt>
    <dgm:pt modelId="{7571192A-4531-463B-BD17-0DEC8E630342}" type="pres">
      <dgm:prSet presAssocID="{FE55FBC8-86D7-4430-A079-851CB4B373AC}" presName="rect3ParTxNoCh" presStyleLbl="alignAcc1" presStyleIdx="4" presStyleCnt="5">
        <dgm:presLayoutVars>
          <dgm:chMax val="1"/>
          <dgm:bulletEnabled val="1"/>
        </dgm:presLayoutVars>
      </dgm:prSet>
      <dgm:spPr/>
      <dgm:t>
        <a:bodyPr/>
        <a:lstStyle/>
        <a:p>
          <a:endParaRPr lang="es-ES"/>
        </a:p>
      </dgm:t>
    </dgm:pt>
    <dgm:pt modelId="{4F0203CF-CA3C-4FB7-88A2-F001C69D087E}" type="pres">
      <dgm:prSet presAssocID="{0BE7CAB5-7109-4EA4-ADED-20818B841EF9}" presName="rect4ParTxNoCh" presStyleLbl="alignAcc1" presStyleIdx="4" presStyleCnt="5">
        <dgm:presLayoutVars>
          <dgm:chMax val="1"/>
          <dgm:bulletEnabled val="1"/>
        </dgm:presLayoutVars>
      </dgm:prSet>
      <dgm:spPr/>
      <dgm:t>
        <a:bodyPr/>
        <a:lstStyle/>
        <a:p>
          <a:endParaRPr lang="es-ES"/>
        </a:p>
      </dgm:t>
    </dgm:pt>
    <dgm:pt modelId="{C294CD65-E489-4350-9AA9-8B14B690F5AC}" type="pres">
      <dgm:prSet presAssocID="{7CA35CC3-B4C5-4D80-9BCC-312AB74AD52A}" presName="rect5ParTxNoCh" presStyleLbl="alignAcc1" presStyleIdx="4" presStyleCnt="5">
        <dgm:presLayoutVars>
          <dgm:chMax val="1"/>
          <dgm:bulletEnabled val="1"/>
        </dgm:presLayoutVars>
      </dgm:prSet>
      <dgm:spPr/>
      <dgm:t>
        <a:bodyPr/>
        <a:lstStyle/>
        <a:p>
          <a:endParaRPr lang="es-ES"/>
        </a:p>
      </dgm:t>
    </dgm:pt>
  </dgm:ptLst>
  <dgm:cxnLst>
    <dgm:cxn modelId="{C99B0416-C1B7-4C70-8268-9487AB1F8FE3}" type="presOf" srcId="{7CA35CC3-B4C5-4D80-9BCC-312AB74AD52A}" destId="{C294CD65-E489-4350-9AA9-8B14B690F5AC}" srcOrd="1" destOrd="0" presId="urn:microsoft.com/office/officeart/2005/8/layout/target3"/>
    <dgm:cxn modelId="{829ACE65-937C-4B28-8722-79294E6CAE00}" type="presOf" srcId="{FE55FBC8-86D7-4430-A079-851CB4B373AC}" destId="{7571192A-4531-463B-BD17-0DEC8E630342}" srcOrd="1" destOrd="0" presId="urn:microsoft.com/office/officeart/2005/8/layout/target3"/>
    <dgm:cxn modelId="{7111B843-7639-4781-B935-D26A86E40684}" type="presOf" srcId="{0BE7CAB5-7109-4EA4-ADED-20818B841EF9}" destId="{4F0203CF-CA3C-4FB7-88A2-F001C69D087E}" srcOrd="1" destOrd="0" presId="urn:microsoft.com/office/officeart/2005/8/layout/target3"/>
    <dgm:cxn modelId="{FAFA31F2-B94E-428F-B118-6DE8A9E4D830}" type="presOf" srcId="{0BE7CAB5-7109-4EA4-ADED-20818B841EF9}" destId="{78E4E095-D480-4A43-BB8C-C90A0C915990}" srcOrd="0" destOrd="0" presId="urn:microsoft.com/office/officeart/2005/8/layout/target3"/>
    <dgm:cxn modelId="{3E0DE097-4B52-4C05-B10D-52E8C6982E4D}" srcId="{4FF56059-B1F1-4C77-9E32-284B45C8B625}" destId="{FE55FBC8-86D7-4430-A079-851CB4B373AC}" srcOrd="2" destOrd="0" parTransId="{F3E54873-123E-4670-928B-1DE551D4C315}" sibTransId="{4D410497-44A0-4E10-8C8F-2B4991507045}"/>
    <dgm:cxn modelId="{51352A5D-4893-4BAF-A43D-5F8F81851C19}" type="presOf" srcId="{62F10DBF-98C9-4F73-BDB6-EF1C6B8E4325}" destId="{287D6CA9-CA97-4FA9-9676-D0A5888801CF}" srcOrd="1" destOrd="0" presId="urn:microsoft.com/office/officeart/2005/8/layout/target3"/>
    <dgm:cxn modelId="{55130826-CDBB-43B1-BD0F-5B5CDAA2068A}" type="presOf" srcId="{FE55FBC8-86D7-4430-A079-851CB4B373AC}" destId="{5F14EEC5-0989-453B-AFB3-E3190FDCB8C8}" srcOrd="0" destOrd="0" presId="urn:microsoft.com/office/officeart/2005/8/layout/target3"/>
    <dgm:cxn modelId="{A50DE72C-3BF9-4591-8D8B-8EEE5C48BF7A}" srcId="{4FF56059-B1F1-4C77-9E32-284B45C8B625}" destId="{7CA35CC3-B4C5-4D80-9BCC-312AB74AD52A}" srcOrd="4" destOrd="0" parTransId="{58BD031A-C6E5-42CA-A521-E51D5D24C15A}" sibTransId="{97585230-0F40-4040-902E-F20097C0E6B4}"/>
    <dgm:cxn modelId="{541A8A98-C440-4419-BAF4-D0854F2D688A}" type="presOf" srcId="{62F10DBF-98C9-4F73-BDB6-EF1C6B8E4325}" destId="{E7325FEC-ACB5-4360-80FA-3C3528D6DB81}" srcOrd="0" destOrd="0" presId="urn:microsoft.com/office/officeart/2005/8/layout/target3"/>
    <dgm:cxn modelId="{B306F2AB-F438-4EC3-8B79-77D90DA18BDD}" type="presOf" srcId="{4FF56059-B1F1-4C77-9E32-284B45C8B625}" destId="{90F29B5C-D0D0-4369-B4B9-671CC79B531C}" srcOrd="0" destOrd="0" presId="urn:microsoft.com/office/officeart/2005/8/layout/target3"/>
    <dgm:cxn modelId="{79F07874-D54F-4B2B-B385-C01AC6DEE57F}" srcId="{4FF56059-B1F1-4C77-9E32-284B45C8B625}" destId="{0BE7CAB5-7109-4EA4-ADED-20818B841EF9}" srcOrd="3" destOrd="0" parTransId="{103E3177-6C05-4666-B642-0840A33BF528}" sibTransId="{92F6DD31-BAF6-44EB-B5B7-9A4D4B11B9B0}"/>
    <dgm:cxn modelId="{FAE1A226-BD10-4261-8473-CD6998F04B64}" srcId="{4FF56059-B1F1-4C77-9E32-284B45C8B625}" destId="{62F10DBF-98C9-4F73-BDB6-EF1C6B8E4325}" srcOrd="0" destOrd="0" parTransId="{34BF2AC7-833A-45F0-9DEF-00703EC55AA4}" sibTransId="{3F2BC6FD-66E6-4BA4-80F0-33DEF572FF05}"/>
    <dgm:cxn modelId="{0BFB5A0F-B1F7-4390-989F-B12CB5AAD170}" type="presOf" srcId="{55CB10E1-66FB-4D18-8B6C-5171C5EA208C}" destId="{3263019F-5DED-40CB-BB51-7F0815141EE8}" srcOrd="0" destOrd="0" presId="urn:microsoft.com/office/officeart/2005/8/layout/target3"/>
    <dgm:cxn modelId="{6382ACAB-57C1-4AB7-B777-577F3B65EBC4}" type="presOf" srcId="{7CA35CC3-B4C5-4D80-9BCC-312AB74AD52A}" destId="{D478817E-AE4B-4F90-AAF2-3E5B212A681D}" srcOrd="0" destOrd="0" presId="urn:microsoft.com/office/officeart/2005/8/layout/target3"/>
    <dgm:cxn modelId="{0F975DF8-CE11-471F-8DF3-53E157523A70}" type="presOf" srcId="{55CB10E1-66FB-4D18-8B6C-5171C5EA208C}" destId="{17A5C118-6129-47C2-94FE-D2086E9F06C5}" srcOrd="1" destOrd="0" presId="urn:microsoft.com/office/officeart/2005/8/layout/target3"/>
    <dgm:cxn modelId="{58354BA7-A324-4018-86E0-4A3752BE62AB}" srcId="{4FF56059-B1F1-4C77-9E32-284B45C8B625}" destId="{55CB10E1-66FB-4D18-8B6C-5171C5EA208C}" srcOrd="1" destOrd="0" parTransId="{33F3267C-A5BF-4634-BFF4-478440BA679A}" sibTransId="{78DF1B44-E307-46BA-82C0-B1EE2A08237C}"/>
    <dgm:cxn modelId="{AD1B9CA1-4EC5-4022-9371-F17150EB6385}" type="presParOf" srcId="{90F29B5C-D0D0-4369-B4B9-671CC79B531C}" destId="{687617EA-4FFB-4DBA-B2C0-D25B96BA4465}" srcOrd="0" destOrd="0" presId="urn:microsoft.com/office/officeart/2005/8/layout/target3"/>
    <dgm:cxn modelId="{4E1C43D9-9420-4BB8-80E2-20C613878745}" type="presParOf" srcId="{90F29B5C-D0D0-4369-B4B9-671CC79B531C}" destId="{F9E60286-6654-4DF3-9CFB-D6B3B908B389}" srcOrd="1" destOrd="0" presId="urn:microsoft.com/office/officeart/2005/8/layout/target3"/>
    <dgm:cxn modelId="{A5BCE482-1EA0-4838-BAEF-B38FF8D39F58}" type="presParOf" srcId="{90F29B5C-D0D0-4369-B4B9-671CC79B531C}" destId="{E7325FEC-ACB5-4360-80FA-3C3528D6DB81}" srcOrd="2" destOrd="0" presId="urn:microsoft.com/office/officeart/2005/8/layout/target3"/>
    <dgm:cxn modelId="{D0304CA7-098E-4119-83B1-C3D2B273725B}" type="presParOf" srcId="{90F29B5C-D0D0-4369-B4B9-671CC79B531C}" destId="{4F28C737-EB71-44AA-8FA0-5CD343C2E798}" srcOrd="3" destOrd="0" presId="urn:microsoft.com/office/officeart/2005/8/layout/target3"/>
    <dgm:cxn modelId="{0CA71434-DCCC-47A3-8DFB-55AD67505381}" type="presParOf" srcId="{90F29B5C-D0D0-4369-B4B9-671CC79B531C}" destId="{7C11B9E0-FF18-47B2-8A27-4F811BFD0D4B}" srcOrd="4" destOrd="0" presId="urn:microsoft.com/office/officeart/2005/8/layout/target3"/>
    <dgm:cxn modelId="{D15896B8-CD64-4A7D-A157-03254C8078D3}" type="presParOf" srcId="{90F29B5C-D0D0-4369-B4B9-671CC79B531C}" destId="{3263019F-5DED-40CB-BB51-7F0815141EE8}" srcOrd="5" destOrd="0" presId="urn:microsoft.com/office/officeart/2005/8/layout/target3"/>
    <dgm:cxn modelId="{0C334FED-FC90-411F-9C3F-BAA2D8A4145B}" type="presParOf" srcId="{90F29B5C-D0D0-4369-B4B9-671CC79B531C}" destId="{19FE94F8-67AB-40B5-A27A-01FB573B76D5}" srcOrd="6" destOrd="0" presId="urn:microsoft.com/office/officeart/2005/8/layout/target3"/>
    <dgm:cxn modelId="{DB56086B-973E-4464-B283-574A9AF1F290}" type="presParOf" srcId="{90F29B5C-D0D0-4369-B4B9-671CC79B531C}" destId="{536DA871-DA31-4999-805E-247E7217F147}" srcOrd="7" destOrd="0" presId="urn:microsoft.com/office/officeart/2005/8/layout/target3"/>
    <dgm:cxn modelId="{43189BDC-1C74-41A8-8925-B4246AB1FE2F}" type="presParOf" srcId="{90F29B5C-D0D0-4369-B4B9-671CC79B531C}" destId="{5F14EEC5-0989-453B-AFB3-E3190FDCB8C8}" srcOrd="8" destOrd="0" presId="urn:microsoft.com/office/officeart/2005/8/layout/target3"/>
    <dgm:cxn modelId="{9C5D3759-AD87-478E-BCAD-846B5BA33464}" type="presParOf" srcId="{90F29B5C-D0D0-4369-B4B9-671CC79B531C}" destId="{CB6983BC-5156-4E04-AA22-908DD4D4D6FD}" srcOrd="9" destOrd="0" presId="urn:microsoft.com/office/officeart/2005/8/layout/target3"/>
    <dgm:cxn modelId="{11E3184E-4EAF-4615-8E84-4727373B8C00}" type="presParOf" srcId="{90F29B5C-D0D0-4369-B4B9-671CC79B531C}" destId="{B7A651E0-60DF-4A1A-97D7-02BD2859A8F7}" srcOrd="10" destOrd="0" presId="urn:microsoft.com/office/officeart/2005/8/layout/target3"/>
    <dgm:cxn modelId="{168BF749-BDAB-4F88-BA7A-EA2399904EF6}" type="presParOf" srcId="{90F29B5C-D0D0-4369-B4B9-671CC79B531C}" destId="{78E4E095-D480-4A43-BB8C-C90A0C915990}" srcOrd="11" destOrd="0" presId="urn:microsoft.com/office/officeart/2005/8/layout/target3"/>
    <dgm:cxn modelId="{853B11F6-2FA8-43D1-99F3-C9DF85ED7EF7}" type="presParOf" srcId="{90F29B5C-D0D0-4369-B4B9-671CC79B531C}" destId="{1175971F-10D9-48FA-8E81-3B605422EFD1}" srcOrd="12" destOrd="0" presId="urn:microsoft.com/office/officeart/2005/8/layout/target3"/>
    <dgm:cxn modelId="{AD0DE380-6D77-4B25-A29D-4D624810D027}" type="presParOf" srcId="{90F29B5C-D0D0-4369-B4B9-671CC79B531C}" destId="{896C9590-873D-43F1-9D2A-345F5C0F9BE3}" srcOrd="13" destOrd="0" presId="urn:microsoft.com/office/officeart/2005/8/layout/target3"/>
    <dgm:cxn modelId="{BE41D701-A39B-4A04-9EF9-470722191639}" type="presParOf" srcId="{90F29B5C-D0D0-4369-B4B9-671CC79B531C}" destId="{D478817E-AE4B-4F90-AAF2-3E5B212A681D}" srcOrd="14" destOrd="0" presId="urn:microsoft.com/office/officeart/2005/8/layout/target3"/>
    <dgm:cxn modelId="{77C6259F-F9A2-43FC-83DC-DF27D168C109}" type="presParOf" srcId="{90F29B5C-D0D0-4369-B4B9-671CC79B531C}" destId="{287D6CA9-CA97-4FA9-9676-D0A5888801CF}" srcOrd="15" destOrd="0" presId="urn:microsoft.com/office/officeart/2005/8/layout/target3"/>
    <dgm:cxn modelId="{06BDAE4D-6E2F-46DA-929F-B40BEDA736C9}" type="presParOf" srcId="{90F29B5C-D0D0-4369-B4B9-671CC79B531C}" destId="{17A5C118-6129-47C2-94FE-D2086E9F06C5}" srcOrd="16" destOrd="0" presId="urn:microsoft.com/office/officeart/2005/8/layout/target3"/>
    <dgm:cxn modelId="{4DA053C1-AF01-4FBA-A99D-67A46098810C}" type="presParOf" srcId="{90F29B5C-D0D0-4369-B4B9-671CC79B531C}" destId="{7571192A-4531-463B-BD17-0DEC8E630342}" srcOrd="17" destOrd="0" presId="urn:microsoft.com/office/officeart/2005/8/layout/target3"/>
    <dgm:cxn modelId="{3222D4B7-4F91-4843-90B5-31CB3AACAC0B}" type="presParOf" srcId="{90F29B5C-D0D0-4369-B4B9-671CC79B531C}" destId="{4F0203CF-CA3C-4FB7-88A2-F001C69D087E}" srcOrd="18" destOrd="0" presId="urn:microsoft.com/office/officeart/2005/8/layout/target3"/>
    <dgm:cxn modelId="{688EFE3B-4EF8-4958-8E12-E547D5F9AE0F}" type="presParOf" srcId="{90F29B5C-D0D0-4369-B4B9-671CC79B531C}" destId="{C294CD65-E489-4350-9AA9-8B14B690F5AC}" srcOrd="19" destOrd="0" presId="urn:microsoft.com/office/officeart/2005/8/layout/target3"/>
  </dgm:cxnLst>
  <dgm:bg/>
  <dgm:whole/>
  <dgm:extLst>
    <a:ext uri="http://schemas.microsoft.com/office/drawing/2008/diagram"/>
  </dgm:extLst>
</dgm:dataModel>
</file>

<file path=ppt/diagrams/data14.xml><?xml version="1.0" encoding="utf-8"?>
<dgm:dataModel xmlns:dgm="http://schemas.openxmlformats.org/drawingml/2006/diagram" xmlns:a="http://schemas.openxmlformats.org/drawingml/2006/main">
  <dgm:ptLst>
    <dgm:pt modelId="{4FF56059-B1F1-4C77-9E32-284B45C8B625}" type="doc">
      <dgm:prSet loTypeId="urn:microsoft.com/office/officeart/2005/8/layout/target3" loCatId="relationship" qsTypeId="urn:microsoft.com/office/officeart/2005/8/quickstyle/simple3" qsCatId="simple" csTypeId="urn:microsoft.com/office/officeart/2005/8/colors/accent1_2" csCatId="accent1" phldr="1"/>
      <dgm:spPr/>
      <dgm:t>
        <a:bodyPr/>
        <a:lstStyle/>
        <a:p>
          <a:endParaRPr lang="es-ES"/>
        </a:p>
      </dgm:t>
    </dgm:pt>
    <dgm:pt modelId="{62F10DBF-98C9-4F73-BDB6-EF1C6B8E4325}">
      <dgm:prSet phldrT="[Texto]" custT="1"/>
      <dgm:spPr>
        <a:noFill/>
      </dgm:spPr>
      <dgm:t>
        <a:bodyPr/>
        <a:lstStyle/>
        <a:p>
          <a:pPr algn="l"/>
          <a:r>
            <a:rPr lang="es-ES" sz="1200" b="1" dirty="0" smtClean="0">
              <a:latin typeface="Arial Narrow" pitchFamily="34" charset="0"/>
            </a:rPr>
            <a:t>Preparación</a:t>
          </a:r>
          <a:endParaRPr lang="es-ES" sz="1200" b="1" dirty="0">
            <a:latin typeface="Arial Narrow" pitchFamily="34" charset="0"/>
          </a:endParaRPr>
        </a:p>
      </dgm:t>
    </dgm:pt>
    <dgm:pt modelId="{34BF2AC7-833A-45F0-9DEF-00703EC55AA4}" type="parTrans" cxnId="{FAE1A226-BD10-4261-8473-CD6998F04B64}">
      <dgm:prSet/>
      <dgm:spPr/>
      <dgm:t>
        <a:bodyPr/>
        <a:lstStyle/>
        <a:p>
          <a:pPr algn="l"/>
          <a:endParaRPr lang="es-ES" sz="1200" b="1">
            <a:latin typeface="Arial Narrow" pitchFamily="34" charset="0"/>
          </a:endParaRPr>
        </a:p>
      </dgm:t>
    </dgm:pt>
    <dgm:pt modelId="{3F2BC6FD-66E6-4BA4-80F0-33DEF572FF05}" type="sibTrans" cxnId="{FAE1A226-BD10-4261-8473-CD6998F04B64}">
      <dgm:prSet/>
      <dgm:spPr/>
      <dgm:t>
        <a:bodyPr/>
        <a:lstStyle/>
        <a:p>
          <a:pPr algn="l"/>
          <a:endParaRPr lang="es-ES" sz="1200" b="1">
            <a:latin typeface="Arial Narrow" pitchFamily="34" charset="0"/>
          </a:endParaRPr>
        </a:p>
      </dgm:t>
    </dgm:pt>
    <dgm:pt modelId="{55CB10E1-66FB-4D18-8B6C-5171C5EA208C}">
      <dgm:prSet phldrT="[Texto]" custT="1"/>
      <dgm:spPr>
        <a:noFill/>
      </dgm:spPr>
      <dgm:t>
        <a:bodyPr/>
        <a:lstStyle/>
        <a:p>
          <a:pPr algn="l"/>
          <a:r>
            <a:rPr lang="es-ES" sz="1200" b="1" dirty="0" smtClean="0">
              <a:latin typeface="Arial Narrow" pitchFamily="34" charset="0"/>
            </a:rPr>
            <a:t>Ejecución</a:t>
          </a:r>
          <a:endParaRPr lang="es-ES" sz="1200" b="1" dirty="0">
            <a:latin typeface="Arial Narrow" pitchFamily="34" charset="0"/>
          </a:endParaRPr>
        </a:p>
      </dgm:t>
    </dgm:pt>
    <dgm:pt modelId="{33F3267C-A5BF-4634-BFF4-478440BA679A}" type="parTrans" cxnId="{58354BA7-A324-4018-86E0-4A3752BE62AB}">
      <dgm:prSet/>
      <dgm:spPr/>
      <dgm:t>
        <a:bodyPr/>
        <a:lstStyle/>
        <a:p>
          <a:pPr algn="l"/>
          <a:endParaRPr lang="es-ES" sz="1200" b="1">
            <a:latin typeface="Arial Narrow" pitchFamily="34" charset="0"/>
          </a:endParaRPr>
        </a:p>
      </dgm:t>
    </dgm:pt>
    <dgm:pt modelId="{78DF1B44-E307-46BA-82C0-B1EE2A08237C}" type="sibTrans" cxnId="{58354BA7-A324-4018-86E0-4A3752BE62AB}">
      <dgm:prSet/>
      <dgm:spPr/>
      <dgm:t>
        <a:bodyPr/>
        <a:lstStyle/>
        <a:p>
          <a:pPr algn="l"/>
          <a:endParaRPr lang="es-ES" sz="1200" b="1">
            <a:latin typeface="Arial Narrow" pitchFamily="34" charset="0"/>
          </a:endParaRPr>
        </a:p>
      </dgm:t>
    </dgm:pt>
    <dgm:pt modelId="{7CA35CC3-B4C5-4D80-9BCC-312AB74AD52A}">
      <dgm:prSet phldrT="[Texto]" custT="1"/>
      <dgm:spPr>
        <a:solidFill>
          <a:schemeClr val="accent1">
            <a:lumMod val="20000"/>
            <a:lumOff val="80000"/>
          </a:schemeClr>
        </a:solidFill>
      </dgm:spPr>
      <dgm:t>
        <a:bodyPr/>
        <a:lstStyle/>
        <a:p>
          <a:pPr algn="l"/>
          <a:r>
            <a:rPr lang="es-ES" sz="1400" b="1" dirty="0" smtClean="0">
              <a:latin typeface="Arial Narrow" pitchFamily="34" charset="0"/>
            </a:rPr>
            <a:t>Evaluación</a:t>
          </a:r>
          <a:endParaRPr lang="es-ES" sz="1200" b="1" dirty="0">
            <a:latin typeface="Arial Narrow" pitchFamily="34" charset="0"/>
          </a:endParaRPr>
        </a:p>
      </dgm:t>
    </dgm:pt>
    <dgm:pt modelId="{58BD031A-C6E5-42CA-A521-E51D5D24C15A}" type="parTrans" cxnId="{A50DE72C-3BF9-4591-8D8B-8EEE5C48BF7A}">
      <dgm:prSet/>
      <dgm:spPr/>
      <dgm:t>
        <a:bodyPr/>
        <a:lstStyle/>
        <a:p>
          <a:pPr algn="l"/>
          <a:endParaRPr lang="es-ES" sz="1200" b="1">
            <a:latin typeface="Arial Narrow" pitchFamily="34" charset="0"/>
          </a:endParaRPr>
        </a:p>
      </dgm:t>
    </dgm:pt>
    <dgm:pt modelId="{97585230-0F40-4040-902E-F20097C0E6B4}" type="sibTrans" cxnId="{A50DE72C-3BF9-4591-8D8B-8EEE5C48BF7A}">
      <dgm:prSet/>
      <dgm:spPr/>
      <dgm:t>
        <a:bodyPr/>
        <a:lstStyle/>
        <a:p>
          <a:pPr algn="l"/>
          <a:endParaRPr lang="es-ES" sz="1200" b="1">
            <a:latin typeface="Arial Narrow" pitchFamily="34" charset="0"/>
          </a:endParaRPr>
        </a:p>
      </dgm:t>
    </dgm:pt>
    <dgm:pt modelId="{FE55FBC8-86D7-4430-A079-851CB4B373AC}">
      <dgm:prSet custT="1"/>
      <dgm:spPr>
        <a:solidFill>
          <a:schemeClr val="bg1"/>
        </a:solidFill>
      </dgm:spPr>
      <dgm:t>
        <a:bodyPr/>
        <a:lstStyle/>
        <a:p>
          <a:pPr algn="l"/>
          <a:r>
            <a:rPr lang="es-ES" sz="1200" b="1" dirty="0" smtClean="0">
              <a:latin typeface="Arial Narrow" pitchFamily="34" charset="0"/>
            </a:rPr>
            <a:t>Seguimiento</a:t>
          </a:r>
          <a:endParaRPr lang="es-ES" sz="1400" b="1" dirty="0">
            <a:latin typeface="Arial Narrow" pitchFamily="34" charset="0"/>
          </a:endParaRPr>
        </a:p>
      </dgm:t>
    </dgm:pt>
    <dgm:pt modelId="{F3E54873-123E-4670-928B-1DE551D4C315}" type="parTrans" cxnId="{3E0DE097-4B52-4C05-B10D-52E8C6982E4D}">
      <dgm:prSet/>
      <dgm:spPr/>
      <dgm:t>
        <a:bodyPr/>
        <a:lstStyle/>
        <a:p>
          <a:pPr algn="l"/>
          <a:endParaRPr lang="es-ES" sz="1200" b="1">
            <a:latin typeface="Arial Narrow" pitchFamily="34" charset="0"/>
          </a:endParaRPr>
        </a:p>
      </dgm:t>
    </dgm:pt>
    <dgm:pt modelId="{4D410497-44A0-4E10-8C8F-2B4991507045}" type="sibTrans" cxnId="{3E0DE097-4B52-4C05-B10D-52E8C6982E4D}">
      <dgm:prSet/>
      <dgm:spPr/>
      <dgm:t>
        <a:bodyPr/>
        <a:lstStyle/>
        <a:p>
          <a:pPr algn="l"/>
          <a:endParaRPr lang="es-ES" sz="1200" b="1">
            <a:latin typeface="Arial Narrow" pitchFamily="34" charset="0"/>
          </a:endParaRPr>
        </a:p>
      </dgm:t>
    </dgm:pt>
    <dgm:pt modelId="{0BE7CAB5-7109-4EA4-ADED-20818B841EF9}">
      <dgm:prSet custT="1"/>
      <dgm:spPr>
        <a:solidFill>
          <a:schemeClr val="bg1"/>
        </a:solidFill>
      </dgm:spPr>
      <dgm:t>
        <a:bodyPr/>
        <a:lstStyle/>
        <a:p>
          <a:pPr algn="l"/>
          <a:r>
            <a:rPr lang="es-ES" sz="1200" b="1" dirty="0" smtClean="0">
              <a:latin typeface="Arial Narrow" pitchFamily="34" charset="0"/>
            </a:rPr>
            <a:t>Presentación</a:t>
          </a:r>
          <a:r>
            <a:rPr lang="es-ES" sz="1400" b="1" dirty="0" smtClean="0">
              <a:latin typeface="Arial Narrow" pitchFamily="34" charset="0"/>
            </a:rPr>
            <a:t> de informes</a:t>
          </a:r>
          <a:endParaRPr lang="es-ES" sz="1400" b="1" dirty="0">
            <a:latin typeface="Arial Narrow" pitchFamily="34" charset="0"/>
          </a:endParaRPr>
        </a:p>
      </dgm:t>
    </dgm:pt>
    <dgm:pt modelId="{103E3177-6C05-4666-B642-0840A33BF528}" type="parTrans" cxnId="{79F07874-D54F-4B2B-B385-C01AC6DEE57F}">
      <dgm:prSet/>
      <dgm:spPr/>
      <dgm:t>
        <a:bodyPr/>
        <a:lstStyle/>
        <a:p>
          <a:pPr algn="l"/>
          <a:endParaRPr lang="es-ES" sz="1200" b="1">
            <a:latin typeface="Arial Narrow" pitchFamily="34" charset="0"/>
          </a:endParaRPr>
        </a:p>
      </dgm:t>
    </dgm:pt>
    <dgm:pt modelId="{92F6DD31-BAF6-44EB-B5B7-9A4D4B11B9B0}" type="sibTrans" cxnId="{79F07874-D54F-4B2B-B385-C01AC6DEE57F}">
      <dgm:prSet/>
      <dgm:spPr/>
      <dgm:t>
        <a:bodyPr/>
        <a:lstStyle/>
        <a:p>
          <a:pPr algn="l"/>
          <a:endParaRPr lang="es-ES" sz="1200" b="1">
            <a:latin typeface="Arial Narrow" pitchFamily="34" charset="0"/>
          </a:endParaRPr>
        </a:p>
      </dgm:t>
    </dgm:pt>
    <dgm:pt modelId="{90F29B5C-D0D0-4369-B4B9-671CC79B531C}" type="pres">
      <dgm:prSet presAssocID="{4FF56059-B1F1-4C77-9E32-284B45C8B625}" presName="Name0" presStyleCnt="0">
        <dgm:presLayoutVars>
          <dgm:chMax val="7"/>
          <dgm:dir/>
          <dgm:animLvl val="lvl"/>
          <dgm:resizeHandles val="exact"/>
        </dgm:presLayoutVars>
      </dgm:prSet>
      <dgm:spPr/>
      <dgm:t>
        <a:bodyPr/>
        <a:lstStyle/>
        <a:p>
          <a:endParaRPr lang="es-ES"/>
        </a:p>
      </dgm:t>
    </dgm:pt>
    <dgm:pt modelId="{687617EA-4FFB-4DBA-B2C0-D25B96BA4465}" type="pres">
      <dgm:prSet presAssocID="{62F10DBF-98C9-4F73-BDB6-EF1C6B8E4325}" presName="circle1" presStyleLbl="node1" presStyleIdx="0" presStyleCnt="5"/>
      <dgm:spPr/>
      <dgm:t>
        <a:bodyPr/>
        <a:lstStyle/>
        <a:p>
          <a:endParaRPr lang="es-ES"/>
        </a:p>
      </dgm:t>
    </dgm:pt>
    <dgm:pt modelId="{F9E60286-6654-4DF3-9CFB-D6B3B908B389}" type="pres">
      <dgm:prSet presAssocID="{62F10DBF-98C9-4F73-BDB6-EF1C6B8E4325}" presName="space" presStyleCnt="0"/>
      <dgm:spPr/>
      <dgm:t>
        <a:bodyPr/>
        <a:lstStyle/>
        <a:p>
          <a:endParaRPr lang="es-ES"/>
        </a:p>
      </dgm:t>
    </dgm:pt>
    <dgm:pt modelId="{E7325FEC-ACB5-4360-80FA-3C3528D6DB81}" type="pres">
      <dgm:prSet presAssocID="{62F10DBF-98C9-4F73-BDB6-EF1C6B8E4325}" presName="rect1" presStyleLbl="alignAcc1" presStyleIdx="0" presStyleCnt="5"/>
      <dgm:spPr/>
      <dgm:t>
        <a:bodyPr/>
        <a:lstStyle/>
        <a:p>
          <a:endParaRPr lang="es-ES"/>
        </a:p>
      </dgm:t>
    </dgm:pt>
    <dgm:pt modelId="{4F28C737-EB71-44AA-8FA0-5CD343C2E798}" type="pres">
      <dgm:prSet presAssocID="{55CB10E1-66FB-4D18-8B6C-5171C5EA208C}" presName="vertSpace2" presStyleLbl="node1" presStyleIdx="0" presStyleCnt="5"/>
      <dgm:spPr/>
      <dgm:t>
        <a:bodyPr/>
        <a:lstStyle/>
        <a:p>
          <a:endParaRPr lang="es-ES"/>
        </a:p>
      </dgm:t>
    </dgm:pt>
    <dgm:pt modelId="{7C11B9E0-FF18-47B2-8A27-4F811BFD0D4B}" type="pres">
      <dgm:prSet presAssocID="{55CB10E1-66FB-4D18-8B6C-5171C5EA208C}" presName="circle2" presStyleLbl="node1" presStyleIdx="1" presStyleCnt="5"/>
      <dgm:spPr/>
      <dgm:t>
        <a:bodyPr/>
        <a:lstStyle/>
        <a:p>
          <a:endParaRPr lang="es-ES"/>
        </a:p>
      </dgm:t>
    </dgm:pt>
    <dgm:pt modelId="{3263019F-5DED-40CB-BB51-7F0815141EE8}" type="pres">
      <dgm:prSet presAssocID="{55CB10E1-66FB-4D18-8B6C-5171C5EA208C}" presName="rect2" presStyleLbl="alignAcc1" presStyleIdx="1" presStyleCnt="5"/>
      <dgm:spPr/>
      <dgm:t>
        <a:bodyPr/>
        <a:lstStyle/>
        <a:p>
          <a:endParaRPr lang="es-ES"/>
        </a:p>
      </dgm:t>
    </dgm:pt>
    <dgm:pt modelId="{19FE94F8-67AB-40B5-A27A-01FB573B76D5}" type="pres">
      <dgm:prSet presAssocID="{FE55FBC8-86D7-4430-A079-851CB4B373AC}" presName="vertSpace3" presStyleLbl="node1" presStyleIdx="1" presStyleCnt="5"/>
      <dgm:spPr/>
      <dgm:t>
        <a:bodyPr/>
        <a:lstStyle/>
        <a:p>
          <a:endParaRPr lang="es-ES"/>
        </a:p>
      </dgm:t>
    </dgm:pt>
    <dgm:pt modelId="{536DA871-DA31-4999-805E-247E7217F147}" type="pres">
      <dgm:prSet presAssocID="{FE55FBC8-86D7-4430-A079-851CB4B373AC}" presName="circle3" presStyleLbl="node1" presStyleIdx="2" presStyleCnt="5"/>
      <dgm:spPr/>
      <dgm:t>
        <a:bodyPr/>
        <a:lstStyle/>
        <a:p>
          <a:endParaRPr lang="es-ES"/>
        </a:p>
      </dgm:t>
    </dgm:pt>
    <dgm:pt modelId="{5F14EEC5-0989-453B-AFB3-E3190FDCB8C8}" type="pres">
      <dgm:prSet presAssocID="{FE55FBC8-86D7-4430-A079-851CB4B373AC}" presName="rect3" presStyleLbl="alignAcc1" presStyleIdx="2" presStyleCnt="5"/>
      <dgm:spPr/>
      <dgm:t>
        <a:bodyPr/>
        <a:lstStyle/>
        <a:p>
          <a:endParaRPr lang="es-ES"/>
        </a:p>
      </dgm:t>
    </dgm:pt>
    <dgm:pt modelId="{CB6983BC-5156-4E04-AA22-908DD4D4D6FD}" type="pres">
      <dgm:prSet presAssocID="{0BE7CAB5-7109-4EA4-ADED-20818B841EF9}" presName="vertSpace4" presStyleLbl="node1" presStyleIdx="2" presStyleCnt="5"/>
      <dgm:spPr/>
      <dgm:t>
        <a:bodyPr/>
        <a:lstStyle/>
        <a:p>
          <a:endParaRPr lang="es-ES"/>
        </a:p>
      </dgm:t>
    </dgm:pt>
    <dgm:pt modelId="{B7A651E0-60DF-4A1A-97D7-02BD2859A8F7}" type="pres">
      <dgm:prSet presAssocID="{0BE7CAB5-7109-4EA4-ADED-20818B841EF9}" presName="circle4" presStyleLbl="node1" presStyleIdx="3" presStyleCnt="5"/>
      <dgm:spPr/>
      <dgm:t>
        <a:bodyPr/>
        <a:lstStyle/>
        <a:p>
          <a:endParaRPr lang="es-ES"/>
        </a:p>
      </dgm:t>
    </dgm:pt>
    <dgm:pt modelId="{78E4E095-D480-4A43-BB8C-C90A0C915990}" type="pres">
      <dgm:prSet presAssocID="{0BE7CAB5-7109-4EA4-ADED-20818B841EF9}" presName="rect4" presStyleLbl="alignAcc1" presStyleIdx="3" presStyleCnt="5"/>
      <dgm:spPr/>
      <dgm:t>
        <a:bodyPr/>
        <a:lstStyle/>
        <a:p>
          <a:endParaRPr lang="es-ES"/>
        </a:p>
      </dgm:t>
    </dgm:pt>
    <dgm:pt modelId="{1175971F-10D9-48FA-8E81-3B605422EFD1}" type="pres">
      <dgm:prSet presAssocID="{7CA35CC3-B4C5-4D80-9BCC-312AB74AD52A}" presName="vertSpace5" presStyleLbl="node1" presStyleIdx="3" presStyleCnt="5"/>
      <dgm:spPr/>
      <dgm:t>
        <a:bodyPr/>
        <a:lstStyle/>
        <a:p>
          <a:endParaRPr lang="es-ES"/>
        </a:p>
      </dgm:t>
    </dgm:pt>
    <dgm:pt modelId="{896C9590-873D-43F1-9D2A-345F5C0F9BE3}" type="pres">
      <dgm:prSet presAssocID="{7CA35CC3-B4C5-4D80-9BCC-312AB74AD52A}" presName="circle5" presStyleLbl="node1" presStyleIdx="4" presStyleCnt="5"/>
      <dgm:spPr/>
      <dgm:t>
        <a:bodyPr/>
        <a:lstStyle/>
        <a:p>
          <a:endParaRPr lang="es-ES"/>
        </a:p>
      </dgm:t>
    </dgm:pt>
    <dgm:pt modelId="{D478817E-AE4B-4F90-AAF2-3E5B212A681D}" type="pres">
      <dgm:prSet presAssocID="{7CA35CC3-B4C5-4D80-9BCC-312AB74AD52A}" presName="rect5" presStyleLbl="alignAcc1" presStyleIdx="4" presStyleCnt="5"/>
      <dgm:spPr/>
      <dgm:t>
        <a:bodyPr/>
        <a:lstStyle/>
        <a:p>
          <a:endParaRPr lang="es-ES"/>
        </a:p>
      </dgm:t>
    </dgm:pt>
    <dgm:pt modelId="{287D6CA9-CA97-4FA9-9676-D0A5888801CF}" type="pres">
      <dgm:prSet presAssocID="{62F10DBF-98C9-4F73-BDB6-EF1C6B8E4325}" presName="rect1ParTxNoCh" presStyleLbl="alignAcc1" presStyleIdx="4" presStyleCnt="5">
        <dgm:presLayoutVars>
          <dgm:chMax val="1"/>
          <dgm:bulletEnabled val="1"/>
        </dgm:presLayoutVars>
      </dgm:prSet>
      <dgm:spPr/>
      <dgm:t>
        <a:bodyPr/>
        <a:lstStyle/>
        <a:p>
          <a:endParaRPr lang="es-ES"/>
        </a:p>
      </dgm:t>
    </dgm:pt>
    <dgm:pt modelId="{17A5C118-6129-47C2-94FE-D2086E9F06C5}" type="pres">
      <dgm:prSet presAssocID="{55CB10E1-66FB-4D18-8B6C-5171C5EA208C}" presName="rect2ParTxNoCh" presStyleLbl="alignAcc1" presStyleIdx="4" presStyleCnt="5">
        <dgm:presLayoutVars>
          <dgm:chMax val="1"/>
          <dgm:bulletEnabled val="1"/>
        </dgm:presLayoutVars>
      </dgm:prSet>
      <dgm:spPr/>
      <dgm:t>
        <a:bodyPr/>
        <a:lstStyle/>
        <a:p>
          <a:endParaRPr lang="es-ES"/>
        </a:p>
      </dgm:t>
    </dgm:pt>
    <dgm:pt modelId="{7571192A-4531-463B-BD17-0DEC8E630342}" type="pres">
      <dgm:prSet presAssocID="{FE55FBC8-86D7-4430-A079-851CB4B373AC}" presName="rect3ParTxNoCh" presStyleLbl="alignAcc1" presStyleIdx="4" presStyleCnt="5">
        <dgm:presLayoutVars>
          <dgm:chMax val="1"/>
          <dgm:bulletEnabled val="1"/>
        </dgm:presLayoutVars>
      </dgm:prSet>
      <dgm:spPr/>
      <dgm:t>
        <a:bodyPr/>
        <a:lstStyle/>
        <a:p>
          <a:endParaRPr lang="es-ES"/>
        </a:p>
      </dgm:t>
    </dgm:pt>
    <dgm:pt modelId="{4F0203CF-CA3C-4FB7-88A2-F001C69D087E}" type="pres">
      <dgm:prSet presAssocID="{0BE7CAB5-7109-4EA4-ADED-20818B841EF9}" presName="rect4ParTxNoCh" presStyleLbl="alignAcc1" presStyleIdx="4" presStyleCnt="5">
        <dgm:presLayoutVars>
          <dgm:chMax val="1"/>
          <dgm:bulletEnabled val="1"/>
        </dgm:presLayoutVars>
      </dgm:prSet>
      <dgm:spPr/>
      <dgm:t>
        <a:bodyPr/>
        <a:lstStyle/>
        <a:p>
          <a:endParaRPr lang="es-ES"/>
        </a:p>
      </dgm:t>
    </dgm:pt>
    <dgm:pt modelId="{C294CD65-E489-4350-9AA9-8B14B690F5AC}" type="pres">
      <dgm:prSet presAssocID="{7CA35CC3-B4C5-4D80-9BCC-312AB74AD52A}" presName="rect5ParTxNoCh" presStyleLbl="alignAcc1" presStyleIdx="4" presStyleCnt="5">
        <dgm:presLayoutVars>
          <dgm:chMax val="1"/>
          <dgm:bulletEnabled val="1"/>
        </dgm:presLayoutVars>
      </dgm:prSet>
      <dgm:spPr/>
      <dgm:t>
        <a:bodyPr/>
        <a:lstStyle/>
        <a:p>
          <a:endParaRPr lang="es-ES"/>
        </a:p>
      </dgm:t>
    </dgm:pt>
  </dgm:ptLst>
  <dgm:cxnLst>
    <dgm:cxn modelId="{A94636D7-129B-4385-AEC1-051097AD8572}" type="presOf" srcId="{0BE7CAB5-7109-4EA4-ADED-20818B841EF9}" destId="{78E4E095-D480-4A43-BB8C-C90A0C915990}" srcOrd="0" destOrd="0" presId="urn:microsoft.com/office/officeart/2005/8/layout/target3"/>
    <dgm:cxn modelId="{4575CBB2-9DDB-4E9C-95C7-5B829D1472A1}" type="presOf" srcId="{55CB10E1-66FB-4D18-8B6C-5171C5EA208C}" destId="{17A5C118-6129-47C2-94FE-D2086E9F06C5}" srcOrd="1" destOrd="0" presId="urn:microsoft.com/office/officeart/2005/8/layout/target3"/>
    <dgm:cxn modelId="{3E0DE097-4B52-4C05-B10D-52E8C6982E4D}" srcId="{4FF56059-B1F1-4C77-9E32-284B45C8B625}" destId="{FE55FBC8-86D7-4430-A079-851CB4B373AC}" srcOrd="2" destOrd="0" parTransId="{F3E54873-123E-4670-928B-1DE551D4C315}" sibTransId="{4D410497-44A0-4E10-8C8F-2B4991507045}"/>
    <dgm:cxn modelId="{A45E9DE8-4DEE-426F-811A-B3FF880BDBF3}" type="presOf" srcId="{0BE7CAB5-7109-4EA4-ADED-20818B841EF9}" destId="{4F0203CF-CA3C-4FB7-88A2-F001C69D087E}" srcOrd="1" destOrd="0" presId="urn:microsoft.com/office/officeart/2005/8/layout/target3"/>
    <dgm:cxn modelId="{61CDDD40-6C92-4187-A935-578216ACD833}" type="presOf" srcId="{FE55FBC8-86D7-4430-A079-851CB4B373AC}" destId="{5F14EEC5-0989-453B-AFB3-E3190FDCB8C8}" srcOrd="0" destOrd="0" presId="urn:microsoft.com/office/officeart/2005/8/layout/target3"/>
    <dgm:cxn modelId="{7BFEC762-E9EA-411F-A5CD-034D11DD915A}" type="presOf" srcId="{62F10DBF-98C9-4F73-BDB6-EF1C6B8E4325}" destId="{287D6CA9-CA97-4FA9-9676-D0A5888801CF}" srcOrd="1" destOrd="0" presId="urn:microsoft.com/office/officeart/2005/8/layout/target3"/>
    <dgm:cxn modelId="{DB041E78-3B7A-4AB1-B5AD-A8BC27C39001}" type="presOf" srcId="{7CA35CC3-B4C5-4D80-9BCC-312AB74AD52A}" destId="{D478817E-AE4B-4F90-AAF2-3E5B212A681D}" srcOrd="0" destOrd="0" presId="urn:microsoft.com/office/officeart/2005/8/layout/target3"/>
    <dgm:cxn modelId="{5A24FF39-2869-422A-9296-798AEEACBEAA}" type="presOf" srcId="{62F10DBF-98C9-4F73-BDB6-EF1C6B8E4325}" destId="{E7325FEC-ACB5-4360-80FA-3C3528D6DB81}" srcOrd="0" destOrd="0" presId="urn:microsoft.com/office/officeart/2005/8/layout/target3"/>
    <dgm:cxn modelId="{A50DE72C-3BF9-4591-8D8B-8EEE5C48BF7A}" srcId="{4FF56059-B1F1-4C77-9E32-284B45C8B625}" destId="{7CA35CC3-B4C5-4D80-9BCC-312AB74AD52A}" srcOrd="4" destOrd="0" parTransId="{58BD031A-C6E5-42CA-A521-E51D5D24C15A}" sibTransId="{97585230-0F40-4040-902E-F20097C0E6B4}"/>
    <dgm:cxn modelId="{FF4E5C37-0283-40C6-9BD3-A2F39A4A0A3F}" type="presOf" srcId="{7CA35CC3-B4C5-4D80-9BCC-312AB74AD52A}" destId="{C294CD65-E489-4350-9AA9-8B14B690F5AC}" srcOrd="1" destOrd="0" presId="urn:microsoft.com/office/officeart/2005/8/layout/target3"/>
    <dgm:cxn modelId="{D74687A8-1B7B-4EDB-9515-91B7B3F32DAE}" type="presOf" srcId="{55CB10E1-66FB-4D18-8B6C-5171C5EA208C}" destId="{3263019F-5DED-40CB-BB51-7F0815141EE8}" srcOrd="0" destOrd="0" presId="urn:microsoft.com/office/officeart/2005/8/layout/target3"/>
    <dgm:cxn modelId="{79F07874-D54F-4B2B-B385-C01AC6DEE57F}" srcId="{4FF56059-B1F1-4C77-9E32-284B45C8B625}" destId="{0BE7CAB5-7109-4EA4-ADED-20818B841EF9}" srcOrd="3" destOrd="0" parTransId="{103E3177-6C05-4666-B642-0840A33BF528}" sibTransId="{92F6DD31-BAF6-44EB-B5B7-9A4D4B11B9B0}"/>
    <dgm:cxn modelId="{AA3E3185-D1B9-4C3C-A1A9-D50B17810632}" type="presOf" srcId="{FE55FBC8-86D7-4430-A079-851CB4B373AC}" destId="{7571192A-4531-463B-BD17-0DEC8E630342}" srcOrd="1" destOrd="0" presId="urn:microsoft.com/office/officeart/2005/8/layout/target3"/>
    <dgm:cxn modelId="{FAE1A226-BD10-4261-8473-CD6998F04B64}" srcId="{4FF56059-B1F1-4C77-9E32-284B45C8B625}" destId="{62F10DBF-98C9-4F73-BDB6-EF1C6B8E4325}" srcOrd="0" destOrd="0" parTransId="{34BF2AC7-833A-45F0-9DEF-00703EC55AA4}" sibTransId="{3F2BC6FD-66E6-4BA4-80F0-33DEF572FF05}"/>
    <dgm:cxn modelId="{4857BA30-6B91-45EE-A8B7-FBB60DA7FBE5}" type="presOf" srcId="{4FF56059-B1F1-4C77-9E32-284B45C8B625}" destId="{90F29B5C-D0D0-4369-B4B9-671CC79B531C}" srcOrd="0" destOrd="0" presId="urn:microsoft.com/office/officeart/2005/8/layout/target3"/>
    <dgm:cxn modelId="{58354BA7-A324-4018-86E0-4A3752BE62AB}" srcId="{4FF56059-B1F1-4C77-9E32-284B45C8B625}" destId="{55CB10E1-66FB-4D18-8B6C-5171C5EA208C}" srcOrd="1" destOrd="0" parTransId="{33F3267C-A5BF-4634-BFF4-478440BA679A}" sibTransId="{78DF1B44-E307-46BA-82C0-B1EE2A08237C}"/>
    <dgm:cxn modelId="{E6A17420-DAB4-4B3E-B0CD-8F7C97F214C7}" type="presParOf" srcId="{90F29B5C-D0D0-4369-B4B9-671CC79B531C}" destId="{687617EA-4FFB-4DBA-B2C0-D25B96BA4465}" srcOrd="0" destOrd="0" presId="urn:microsoft.com/office/officeart/2005/8/layout/target3"/>
    <dgm:cxn modelId="{78F0F9D8-FC5E-4DAE-ABFD-F56FE8451D78}" type="presParOf" srcId="{90F29B5C-D0D0-4369-B4B9-671CC79B531C}" destId="{F9E60286-6654-4DF3-9CFB-D6B3B908B389}" srcOrd="1" destOrd="0" presId="urn:microsoft.com/office/officeart/2005/8/layout/target3"/>
    <dgm:cxn modelId="{AF12A02C-7B19-463F-87FB-D2547784626A}" type="presParOf" srcId="{90F29B5C-D0D0-4369-B4B9-671CC79B531C}" destId="{E7325FEC-ACB5-4360-80FA-3C3528D6DB81}" srcOrd="2" destOrd="0" presId="urn:microsoft.com/office/officeart/2005/8/layout/target3"/>
    <dgm:cxn modelId="{FFBEAB66-6F6D-4B4A-83E6-5AD49AB98C19}" type="presParOf" srcId="{90F29B5C-D0D0-4369-B4B9-671CC79B531C}" destId="{4F28C737-EB71-44AA-8FA0-5CD343C2E798}" srcOrd="3" destOrd="0" presId="urn:microsoft.com/office/officeart/2005/8/layout/target3"/>
    <dgm:cxn modelId="{61C36419-56E1-4766-A738-262496912C69}" type="presParOf" srcId="{90F29B5C-D0D0-4369-B4B9-671CC79B531C}" destId="{7C11B9E0-FF18-47B2-8A27-4F811BFD0D4B}" srcOrd="4" destOrd="0" presId="urn:microsoft.com/office/officeart/2005/8/layout/target3"/>
    <dgm:cxn modelId="{6A3C91E0-25F1-4808-A3D6-5876DF24A3BC}" type="presParOf" srcId="{90F29B5C-D0D0-4369-B4B9-671CC79B531C}" destId="{3263019F-5DED-40CB-BB51-7F0815141EE8}" srcOrd="5" destOrd="0" presId="urn:microsoft.com/office/officeart/2005/8/layout/target3"/>
    <dgm:cxn modelId="{480AD30C-8E62-4D09-BE31-11E01E75C8C4}" type="presParOf" srcId="{90F29B5C-D0D0-4369-B4B9-671CC79B531C}" destId="{19FE94F8-67AB-40B5-A27A-01FB573B76D5}" srcOrd="6" destOrd="0" presId="urn:microsoft.com/office/officeart/2005/8/layout/target3"/>
    <dgm:cxn modelId="{E46A3EEC-635B-400B-AAFC-9D1D7B004838}" type="presParOf" srcId="{90F29B5C-D0D0-4369-B4B9-671CC79B531C}" destId="{536DA871-DA31-4999-805E-247E7217F147}" srcOrd="7" destOrd="0" presId="urn:microsoft.com/office/officeart/2005/8/layout/target3"/>
    <dgm:cxn modelId="{4BAD5DA5-0EA5-41B7-A6DA-A4722543E6EF}" type="presParOf" srcId="{90F29B5C-D0D0-4369-B4B9-671CC79B531C}" destId="{5F14EEC5-0989-453B-AFB3-E3190FDCB8C8}" srcOrd="8" destOrd="0" presId="urn:microsoft.com/office/officeart/2005/8/layout/target3"/>
    <dgm:cxn modelId="{E5C3C5C7-BDC4-44F9-9FC2-28078350D876}" type="presParOf" srcId="{90F29B5C-D0D0-4369-B4B9-671CC79B531C}" destId="{CB6983BC-5156-4E04-AA22-908DD4D4D6FD}" srcOrd="9" destOrd="0" presId="urn:microsoft.com/office/officeart/2005/8/layout/target3"/>
    <dgm:cxn modelId="{62E125AA-E8BA-41EB-817F-7041B99118F9}" type="presParOf" srcId="{90F29B5C-D0D0-4369-B4B9-671CC79B531C}" destId="{B7A651E0-60DF-4A1A-97D7-02BD2859A8F7}" srcOrd="10" destOrd="0" presId="urn:microsoft.com/office/officeart/2005/8/layout/target3"/>
    <dgm:cxn modelId="{4F58A2A2-AF12-49A1-8D3B-5CE6843EBDC0}" type="presParOf" srcId="{90F29B5C-D0D0-4369-B4B9-671CC79B531C}" destId="{78E4E095-D480-4A43-BB8C-C90A0C915990}" srcOrd="11" destOrd="0" presId="urn:microsoft.com/office/officeart/2005/8/layout/target3"/>
    <dgm:cxn modelId="{018E40A0-AA1D-4189-A930-631E66F300ED}" type="presParOf" srcId="{90F29B5C-D0D0-4369-B4B9-671CC79B531C}" destId="{1175971F-10D9-48FA-8E81-3B605422EFD1}" srcOrd="12" destOrd="0" presId="urn:microsoft.com/office/officeart/2005/8/layout/target3"/>
    <dgm:cxn modelId="{4BFF6750-F28C-4BDF-A096-8CDB1AC66494}" type="presParOf" srcId="{90F29B5C-D0D0-4369-B4B9-671CC79B531C}" destId="{896C9590-873D-43F1-9D2A-345F5C0F9BE3}" srcOrd="13" destOrd="0" presId="urn:microsoft.com/office/officeart/2005/8/layout/target3"/>
    <dgm:cxn modelId="{6B9CF7BF-9ACB-4A0E-8955-33B4B4C4AB7F}" type="presParOf" srcId="{90F29B5C-D0D0-4369-B4B9-671CC79B531C}" destId="{D478817E-AE4B-4F90-AAF2-3E5B212A681D}" srcOrd="14" destOrd="0" presId="urn:microsoft.com/office/officeart/2005/8/layout/target3"/>
    <dgm:cxn modelId="{A1B65813-9C1E-4298-AD1C-59CE5DDFCD6F}" type="presParOf" srcId="{90F29B5C-D0D0-4369-B4B9-671CC79B531C}" destId="{287D6CA9-CA97-4FA9-9676-D0A5888801CF}" srcOrd="15" destOrd="0" presId="urn:microsoft.com/office/officeart/2005/8/layout/target3"/>
    <dgm:cxn modelId="{9ACDE9D3-2522-4FC4-86D9-18A756F9F19B}" type="presParOf" srcId="{90F29B5C-D0D0-4369-B4B9-671CC79B531C}" destId="{17A5C118-6129-47C2-94FE-D2086E9F06C5}" srcOrd="16" destOrd="0" presId="urn:microsoft.com/office/officeart/2005/8/layout/target3"/>
    <dgm:cxn modelId="{4E5F6D01-3313-4190-AFA2-76C39AA9339E}" type="presParOf" srcId="{90F29B5C-D0D0-4369-B4B9-671CC79B531C}" destId="{7571192A-4531-463B-BD17-0DEC8E630342}" srcOrd="17" destOrd="0" presId="urn:microsoft.com/office/officeart/2005/8/layout/target3"/>
    <dgm:cxn modelId="{D341CF81-164D-464C-A4BA-8E9E8D930020}" type="presParOf" srcId="{90F29B5C-D0D0-4369-B4B9-671CC79B531C}" destId="{4F0203CF-CA3C-4FB7-88A2-F001C69D087E}" srcOrd="18" destOrd="0" presId="urn:microsoft.com/office/officeart/2005/8/layout/target3"/>
    <dgm:cxn modelId="{02074F9B-1AF1-4E1D-AA99-F7B2DBB70BC1}" type="presParOf" srcId="{90F29B5C-D0D0-4369-B4B9-671CC79B531C}" destId="{C294CD65-E489-4350-9AA9-8B14B690F5AC}" srcOrd="19" destOrd="0" presId="urn:microsoft.com/office/officeart/2005/8/layout/target3"/>
  </dgm:cxnLst>
  <dgm:bg/>
  <dgm:whole/>
  <dgm:extLst>
    <a:ext uri="http://schemas.microsoft.com/office/drawing/2008/diagram"/>
  </dgm:extLst>
</dgm:dataModel>
</file>

<file path=ppt/diagrams/data15.xml><?xml version="1.0" encoding="utf-8"?>
<dgm:dataModel xmlns:dgm="http://schemas.openxmlformats.org/drawingml/2006/diagram" xmlns:a="http://schemas.openxmlformats.org/drawingml/2006/main">
  <dgm:ptLst>
    <dgm:pt modelId="{4FF56059-B1F1-4C77-9E32-284B45C8B625}" type="doc">
      <dgm:prSet loTypeId="urn:microsoft.com/office/officeart/2005/8/layout/target3" loCatId="relationship" qsTypeId="urn:microsoft.com/office/officeart/2005/8/quickstyle/simple3" qsCatId="simple" csTypeId="urn:microsoft.com/office/officeart/2005/8/colors/accent1_2" csCatId="accent1" phldr="1"/>
      <dgm:spPr/>
      <dgm:t>
        <a:bodyPr/>
        <a:lstStyle/>
        <a:p>
          <a:endParaRPr lang="es-ES"/>
        </a:p>
      </dgm:t>
    </dgm:pt>
    <dgm:pt modelId="{62F10DBF-98C9-4F73-BDB6-EF1C6B8E4325}">
      <dgm:prSet phldrT="[Texto]" custT="1"/>
      <dgm:spPr>
        <a:noFill/>
      </dgm:spPr>
      <dgm:t>
        <a:bodyPr/>
        <a:lstStyle/>
        <a:p>
          <a:pPr algn="l"/>
          <a:r>
            <a:rPr lang="es-ES" sz="1200" b="1" dirty="0" smtClean="0">
              <a:latin typeface="Arial Narrow" pitchFamily="34" charset="0"/>
            </a:rPr>
            <a:t>Preparación</a:t>
          </a:r>
          <a:endParaRPr lang="es-ES" sz="1200" b="1" dirty="0">
            <a:latin typeface="Arial Narrow" pitchFamily="34" charset="0"/>
          </a:endParaRPr>
        </a:p>
      </dgm:t>
    </dgm:pt>
    <dgm:pt modelId="{34BF2AC7-833A-45F0-9DEF-00703EC55AA4}" type="parTrans" cxnId="{FAE1A226-BD10-4261-8473-CD6998F04B64}">
      <dgm:prSet/>
      <dgm:spPr/>
      <dgm:t>
        <a:bodyPr/>
        <a:lstStyle/>
        <a:p>
          <a:pPr algn="l"/>
          <a:endParaRPr lang="es-ES" sz="1200" b="1">
            <a:latin typeface="Arial Narrow" pitchFamily="34" charset="0"/>
          </a:endParaRPr>
        </a:p>
      </dgm:t>
    </dgm:pt>
    <dgm:pt modelId="{3F2BC6FD-66E6-4BA4-80F0-33DEF572FF05}" type="sibTrans" cxnId="{FAE1A226-BD10-4261-8473-CD6998F04B64}">
      <dgm:prSet/>
      <dgm:spPr/>
      <dgm:t>
        <a:bodyPr/>
        <a:lstStyle/>
        <a:p>
          <a:pPr algn="l"/>
          <a:endParaRPr lang="es-ES" sz="1200" b="1">
            <a:latin typeface="Arial Narrow" pitchFamily="34" charset="0"/>
          </a:endParaRPr>
        </a:p>
      </dgm:t>
    </dgm:pt>
    <dgm:pt modelId="{55CB10E1-66FB-4D18-8B6C-5171C5EA208C}">
      <dgm:prSet phldrT="[Texto]" custT="1"/>
      <dgm:spPr>
        <a:noFill/>
      </dgm:spPr>
      <dgm:t>
        <a:bodyPr/>
        <a:lstStyle/>
        <a:p>
          <a:pPr algn="l"/>
          <a:r>
            <a:rPr lang="es-ES" sz="1200" b="1" dirty="0" smtClean="0">
              <a:latin typeface="Arial Narrow" pitchFamily="34" charset="0"/>
            </a:rPr>
            <a:t>Ejecución</a:t>
          </a:r>
          <a:endParaRPr lang="es-ES" sz="1200" b="1" dirty="0">
            <a:latin typeface="Arial Narrow" pitchFamily="34" charset="0"/>
          </a:endParaRPr>
        </a:p>
      </dgm:t>
    </dgm:pt>
    <dgm:pt modelId="{33F3267C-A5BF-4634-BFF4-478440BA679A}" type="parTrans" cxnId="{58354BA7-A324-4018-86E0-4A3752BE62AB}">
      <dgm:prSet/>
      <dgm:spPr/>
      <dgm:t>
        <a:bodyPr/>
        <a:lstStyle/>
        <a:p>
          <a:pPr algn="l"/>
          <a:endParaRPr lang="es-ES" sz="1200" b="1">
            <a:latin typeface="Arial Narrow" pitchFamily="34" charset="0"/>
          </a:endParaRPr>
        </a:p>
      </dgm:t>
    </dgm:pt>
    <dgm:pt modelId="{78DF1B44-E307-46BA-82C0-B1EE2A08237C}" type="sibTrans" cxnId="{58354BA7-A324-4018-86E0-4A3752BE62AB}">
      <dgm:prSet/>
      <dgm:spPr/>
      <dgm:t>
        <a:bodyPr/>
        <a:lstStyle/>
        <a:p>
          <a:pPr algn="l"/>
          <a:endParaRPr lang="es-ES" sz="1200" b="1">
            <a:latin typeface="Arial Narrow" pitchFamily="34" charset="0"/>
          </a:endParaRPr>
        </a:p>
      </dgm:t>
    </dgm:pt>
    <dgm:pt modelId="{7CA35CC3-B4C5-4D80-9BCC-312AB74AD52A}">
      <dgm:prSet phldrT="[Texto]" custT="1"/>
      <dgm:spPr>
        <a:solidFill>
          <a:schemeClr val="accent1">
            <a:lumMod val="20000"/>
            <a:lumOff val="80000"/>
          </a:schemeClr>
        </a:solidFill>
      </dgm:spPr>
      <dgm:t>
        <a:bodyPr/>
        <a:lstStyle/>
        <a:p>
          <a:pPr algn="l"/>
          <a:r>
            <a:rPr lang="es-ES" sz="1400" b="1" dirty="0" smtClean="0">
              <a:latin typeface="Arial Narrow" pitchFamily="34" charset="0"/>
            </a:rPr>
            <a:t>Evaluación</a:t>
          </a:r>
          <a:endParaRPr lang="es-ES" sz="1200" b="1" dirty="0">
            <a:latin typeface="Arial Narrow" pitchFamily="34" charset="0"/>
          </a:endParaRPr>
        </a:p>
      </dgm:t>
    </dgm:pt>
    <dgm:pt modelId="{58BD031A-C6E5-42CA-A521-E51D5D24C15A}" type="parTrans" cxnId="{A50DE72C-3BF9-4591-8D8B-8EEE5C48BF7A}">
      <dgm:prSet/>
      <dgm:spPr/>
      <dgm:t>
        <a:bodyPr/>
        <a:lstStyle/>
        <a:p>
          <a:pPr algn="l"/>
          <a:endParaRPr lang="es-ES" sz="1200" b="1">
            <a:latin typeface="Arial Narrow" pitchFamily="34" charset="0"/>
          </a:endParaRPr>
        </a:p>
      </dgm:t>
    </dgm:pt>
    <dgm:pt modelId="{97585230-0F40-4040-902E-F20097C0E6B4}" type="sibTrans" cxnId="{A50DE72C-3BF9-4591-8D8B-8EEE5C48BF7A}">
      <dgm:prSet/>
      <dgm:spPr/>
      <dgm:t>
        <a:bodyPr/>
        <a:lstStyle/>
        <a:p>
          <a:pPr algn="l"/>
          <a:endParaRPr lang="es-ES" sz="1200" b="1">
            <a:latin typeface="Arial Narrow" pitchFamily="34" charset="0"/>
          </a:endParaRPr>
        </a:p>
      </dgm:t>
    </dgm:pt>
    <dgm:pt modelId="{FE55FBC8-86D7-4430-A079-851CB4B373AC}">
      <dgm:prSet custT="1"/>
      <dgm:spPr>
        <a:solidFill>
          <a:schemeClr val="bg1"/>
        </a:solidFill>
      </dgm:spPr>
      <dgm:t>
        <a:bodyPr/>
        <a:lstStyle/>
        <a:p>
          <a:pPr algn="l"/>
          <a:r>
            <a:rPr lang="es-ES" sz="1200" b="1" dirty="0" smtClean="0">
              <a:latin typeface="Arial Narrow" pitchFamily="34" charset="0"/>
            </a:rPr>
            <a:t>Seguimiento</a:t>
          </a:r>
          <a:endParaRPr lang="es-ES" sz="1400" b="1" dirty="0">
            <a:latin typeface="Arial Narrow" pitchFamily="34" charset="0"/>
          </a:endParaRPr>
        </a:p>
      </dgm:t>
    </dgm:pt>
    <dgm:pt modelId="{F3E54873-123E-4670-928B-1DE551D4C315}" type="parTrans" cxnId="{3E0DE097-4B52-4C05-B10D-52E8C6982E4D}">
      <dgm:prSet/>
      <dgm:spPr/>
      <dgm:t>
        <a:bodyPr/>
        <a:lstStyle/>
        <a:p>
          <a:pPr algn="l"/>
          <a:endParaRPr lang="es-ES" sz="1200" b="1">
            <a:latin typeface="Arial Narrow" pitchFamily="34" charset="0"/>
          </a:endParaRPr>
        </a:p>
      </dgm:t>
    </dgm:pt>
    <dgm:pt modelId="{4D410497-44A0-4E10-8C8F-2B4991507045}" type="sibTrans" cxnId="{3E0DE097-4B52-4C05-B10D-52E8C6982E4D}">
      <dgm:prSet/>
      <dgm:spPr/>
      <dgm:t>
        <a:bodyPr/>
        <a:lstStyle/>
        <a:p>
          <a:pPr algn="l"/>
          <a:endParaRPr lang="es-ES" sz="1200" b="1">
            <a:latin typeface="Arial Narrow" pitchFamily="34" charset="0"/>
          </a:endParaRPr>
        </a:p>
      </dgm:t>
    </dgm:pt>
    <dgm:pt modelId="{0BE7CAB5-7109-4EA4-ADED-20818B841EF9}">
      <dgm:prSet custT="1"/>
      <dgm:spPr>
        <a:solidFill>
          <a:schemeClr val="bg1"/>
        </a:solidFill>
      </dgm:spPr>
      <dgm:t>
        <a:bodyPr/>
        <a:lstStyle/>
        <a:p>
          <a:pPr algn="l"/>
          <a:r>
            <a:rPr lang="es-ES" sz="1200" b="1" dirty="0" smtClean="0">
              <a:latin typeface="Arial Narrow" pitchFamily="34" charset="0"/>
            </a:rPr>
            <a:t>Presentación</a:t>
          </a:r>
          <a:r>
            <a:rPr lang="es-ES" sz="1400" b="1" dirty="0" smtClean="0">
              <a:latin typeface="Arial Narrow" pitchFamily="34" charset="0"/>
            </a:rPr>
            <a:t> de informes</a:t>
          </a:r>
          <a:endParaRPr lang="es-ES" sz="1400" b="1" dirty="0">
            <a:latin typeface="Arial Narrow" pitchFamily="34" charset="0"/>
          </a:endParaRPr>
        </a:p>
      </dgm:t>
    </dgm:pt>
    <dgm:pt modelId="{103E3177-6C05-4666-B642-0840A33BF528}" type="parTrans" cxnId="{79F07874-D54F-4B2B-B385-C01AC6DEE57F}">
      <dgm:prSet/>
      <dgm:spPr/>
      <dgm:t>
        <a:bodyPr/>
        <a:lstStyle/>
        <a:p>
          <a:pPr algn="l"/>
          <a:endParaRPr lang="es-ES" sz="1200" b="1">
            <a:latin typeface="Arial Narrow" pitchFamily="34" charset="0"/>
          </a:endParaRPr>
        </a:p>
      </dgm:t>
    </dgm:pt>
    <dgm:pt modelId="{92F6DD31-BAF6-44EB-B5B7-9A4D4B11B9B0}" type="sibTrans" cxnId="{79F07874-D54F-4B2B-B385-C01AC6DEE57F}">
      <dgm:prSet/>
      <dgm:spPr/>
      <dgm:t>
        <a:bodyPr/>
        <a:lstStyle/>
        <a:p>
          <a:pPr algn="l"/>
          <a:endParaRPr lang="es-ES" sz="1200" b="1">
            <a:latin typeface="Arial Narrow" pitchFamily="34" charset="0"/>
          </a:endParaRPr>
        </a:p>
      </dgm:t>
    </dgm:pt>
    <dgm:pt modelId="{90F29B5C-D0D0-4369-B4B9-671CC79B531C}" type="pres">
      <dgm:prSet presAssocID="{4FF56059-B1F1-4C77-9E32-284B45C8B625}" presName="Name0" presStyleCnt="0">
        <dgm:presLayoutVars>
          <dgm:chMax val="7"/>
          <dgm:dir/>
          <dgm:animLvl val="lvl"/>
          <dgm:resizeHandles val="exact"/>
        </dgm:presLayoutVars>
      </dgm:prSet>
      <dgm:spPr/>
      <dgm:t>
        <a:bodyPr/>
        <a:lstStyle/>
        <a:p>
          <a:endParaRPr lang="es-ES"/>
        </a:p>
      </dgm:t>
    </dgm:pt>
    <dgm:pt modelId="{687617EA-4FFB-4DBA-B2C0-D25B96BA4465}" type="pres">
      <dgm:prSet presAssocID="{62F10DBF-98C9-4F73-BDB6-EF1C6B8E4325}" presName="circle1" presStyleLbl="node1" presStyleIdx="0" presStyleCnt="5"/>
      <dgm:spPr/>
      <dgm:t>
        <a:bodyPr/>
        <a:lstStyle/>
        <a:p>
          <a:endParaRPr lang="es-ES"/>
        </a:p>
      </dgm:t>
    </dgm:pt>
    <dgm:pt modelId="{F9E60286-6654-4DF3-9CFB-D6B3B908B389}" type="pres">
      <dgm:prSet presAssocID="{62F10DBF-98C9-4F73-BDB6-EF1C6B8E4325}" presName="space" presStyleCnt="0"/>
      <dgm:spPr/>
      <dgm:t>
        <a:bodyPr/>
        <a:lstStyle/>
        <a:p>
          <a:endParaRPr lang="es-ES"/>
        </a:p>
      </dgm:t>
    </dgm:pt>
    <dgm:pt modelId="{E7325FEC-ACB5-4360-80FA-3C3528D6DB81}" type="pres">
      <dgm:prSet presAssocID="{62F10DBF-98C9-4F73-BDB6-EF1C6B8E4325}" presName="rect1" presStyleLbl="alignAcc1" presStyleIdx="0" presStyleCnt="5"/>
      <dgm:spPr/>
      <dgm:t>
        <a:bodyPr/>
        <a:lstStyle/>
        <a:p>
          <a:endParaRPr lang="es-ES"/>
        </a:p>
      </dgm:t>
    </dgm:pt>
    <dgm:pt modelId="{4F28C737-EB71-44AA-8FA0-5CD343C2E798}" type="pres">
      <dgm:prSet presAssocID="{55CB10E1-66FB-4D18-8B6C-5171C5EA208C}" presName="vertSpace2" presStyleLbl="node1" presStyleIdx="0" presStyleCnt="5"/>
      <dgm:spPr/>
      <dgm:t>
        <a:bodyPr/>
        <a:lstStyle/>
        <a:p>
          <a:endParaRPr lang="es-ES"/>
        </a:p>
      </dgm:t>
    </dgm:pt>
    <dgm:pt modelId="{7C11B9E0-FF18-47B2-8A27-4F811BFD0D4B}" type="pres">
      <dgm:prSet presAssocID="{55CB10E1-66FB-4D18-8B6C-5171C5EA208C}" presName="circle2" presStyleLbl="node1" presStyleIdx="1" presStyleCnt="5"/>
      <dgm:spPr/>
      <dgm:t>
        <a:bodyPr/>
        <a:lstStyle/>
        <a:p>
          <a:endParaRPr lang="es-ES"/>
        </a:p>
      </dgm:t>
    </dgm:pt>
    <dgm:pt modelId="{3263019F-5DED-40CB-BB51-7F0815141EE8}" type="pres">
      <dgm:prSet presAssocID="{55CB10E1-66FB-4D18-8B6C-5171C5EA208C}" presName="rect2" presStyleLbl="alignAcc1" presStyleIdx="1" presStyleCnt="5"/>
      <dgm:spPr/>
      <dgm:t>
        <a:bodyPr/>
        <a:lstStyle/>
        <a:p>
          <a:endParaRPr lang="es-ES"/>
        </a:p>
      </dgm:t>
    </dgm:pt>
    <dgm:pt modelId="{19FE94F8-67AB-40B5-A27A-01FB573B76D5}" type="pres">
      <dgm:prSet presAssocID="{FE55FBC8-86D7-4430-A079-851CB4B373AC}" presName="vertSpace3" presStyleLbl="node1" presStyleIdx="1" presStyleCnt="5"/>
      <dgm:spPr/>
      <dgm:t>
        <a:bodyPr/>
        <a:lstStyle/>
        <a:p>
          <a:endParaRPr lang="es-ES"/>
        </a:p>
      </dgm:t>
    </dgm:pt>
    <dgm:pt modelId="{536DA871-DA31-4999-805E-247E7217F147}" type="pres">
      <dgm:prSet presAssocID="{FE55FBC8-86D7-4430-A079-851CB4B373AC}" presName="circle3" presStyleLbl="node1" presStyleIdx="2" presStyleCnt="5"/>
      <dgm:spPr/>
      <dgm:t>
        <a:bodyPr/>
        <a:lstStyle/>
        <a:p>
          <a:endParaRPr lang="es-ES"/>
        </a:p>
      </dgm:t>
    </dgm:pt>
    <dgm:pt modelId="{5F14EEC5-0989-453B-AFB3-E3190FDCB8C8}" type="pres">
      <dgm:prSet presAssocID="{FE55FBC8-86D7-4430-A079-851CB4B373AC}" presName="rect3" presStyleLbl="alignAcc1" presStyleIdx="2" presStyleCnt="5"/>
      <dgm:spPr/>
      <dgm:t>
        <a:bodyPr/>
        <a:lstStyle/>
        <a:p>
          <a:endParaRPr lang="es-ES"/>
        </a:p>
      </dgm:t>
    </dgm:pt>
    <dgm:pt modelId="{CB6983BC-5156-4E04-AA22-908DD4D4D6FD}" type="pres">
      <dgm:prSet presAssocID="{0BE7CAB5-7109-4EA4-ADED-20818B841EF9}" presName="vertSpace4" presStyleLbl="node1" presStyleIdx="2" presStyleCnt="5"/>
      <dgm:spPr/>
      <dgm:t>
        <a:bodyPr/>
        <a:lstStyle/>
        <a:p>
          <a:endParaRPr lang="es-ES"/>
        </a:p>
      </dgm:t>
    </dgm:pt>
    <dgm:pt modelId="{B7A651E0-60DF-4A1A-97D7-02BD2859A8F7}" type="pres">
      <dgm:prSet presAssocID="{0BE7CAB5-7109-4EA4-ADED-20818B841EF9}" presName="circle4" presStyleLbl="node1" presStyleIdx="3" presStyleCnt="5"/>
      <dgm:spPr/>
      <dgm:t>
        <a:bodyPr/>
        <a:lstStyle/>
        <a:p>
          <a:endParaRPr lang="es-ES"/>
        </a:p>
      </dgm:t>
    </dgm:pt>
    <dgm:pt modelId="{78E4E095-D480-4A43-BB8C-C90A0C915990}" type="pres">
      <dgm:prSet presAssocID="{0BE7CAB5-7109-4EA4-ADED-20818B841EF9}" presName="rect4" presStyleLbl="alignAcc1" presStyleIdx="3" presStyleCnt="5"/>
      <dgm:spPr/>
      <dgm:t>
        <a:bodyPr/>
        <a:lstStyle/>
        <a:p>
          <a:endParaRPr lang="es-ES"/>
        </a:p>
      </dgm:t>
    </dgm:pt>
    <dgm:pt modelId="{1175971F-10D9-48FA-8E81-3B605422EFD1}" type="pres">
      <dgm:prSet presAssocID="{7CA35CC3-B4C5-4D80-9BCC-312AB74AD52A}" presName="vertSpace5" presStyleLbl="node1" presStyleIdx="3" presStyleCnt="5"/>
      <dgm:spPr/>
      <dgm:t>
        <a:bodyPr/>
        <a:lstStyle/>
        <a:p>
          <a:endParaRPr lang="es-ES"/>
        </a:p>
      </dgm:t>
    </dgm:pt>
    <dgm:pt modelId="{896C9590-873D-43F1-9D2A-345F5C0F9BE3}" type="pres">
      <dgm:prSet presAssocID="{7CA35CC3-B4C5-4D80-9BCC-312AB74AD52A}" presName="circle5" presStyleLbl="node1" presStyleIdx="4" presStyleCnt="5"/>
      <dgm:spPr/>
      <dgm:t>
        <a:bodyPr/>
        <a:lstStyle/>
        <a:p>
          <a:endParaRPr lang="es-ES"/>
        </a:p>
      </dgm:t>
    </dgm:pt>
    <dgm:pt modelId="{D478817E-AE4B-4F90-AAF2-3E5B212A681D}" type="pres">
      <dgm:prSet presAssocID="{7CA35CC3-B4C5-4D80-9BCC-312AB74AD52A}" presName="rect5" presStyleLbl="alignAcc1" presStyleIdx="4" presStyleCnt="5"/>
      <dgm:spPr/>
      <dgm:t>
        <a:bodyPr/>
        <a:lstStyle/>
        <a:p>
          <a:endParaRPr lang="es-ES"/>
        </a:p>
      </dgm:t>
    </dgm:pt>
    <dgm:pt modelId="{287D6CA9-CA97-4FA9-9676-D0A5888801CF}" type="pres">
      <dgm:prSet presAssocID="{62F10DBF-98C9-4F73-BDB6-EF1C6B8E4325}" presName="rect1ParTxNoCh" presStyleLbl="alignAcc1" presStyleIdx="4" presStyleCnt="5">
        <dgm:presLayoutVars>
          <dgm:chMax val="1"/>
          <dgm:bulletEnabled val="1"/>
        </dgm:presLayoutVars>
      </dgm:prSet>
      <dgm:spPr/>
      <dgm:t>
        <a:bodyPr/>
        <a:lstStyle/>
        <a:p>
          <a:endParaRPr lang="es-ES"/>
        </a:p>
      </dgm:t>
    </dgm:pt>
    <dgm:pt modelId="{17A5C118-6129-47C2-94FE-D2086E9F06C5}" type="pres">
      <dgm:prSet presAssocID="{55CB10E1-66FB-4D18-8B6C-5171C5EA208C}" presName="rect2ParTxNoCh" presStyleLbl="alignAcc1" presStyleIdx="4" presStyleCnt="5">
        <dgm:presLayoutVars>
          <dgm:chMax val="1"/>
          <dgm:bulletEnabled val="1"/>
        </dgm:presLayoutVars>
      </dgm:prSet>
      <dgm:spPr/>
      <dgm:t>
        <a:bodyPr/>
        <a:lstStyle/>
        <a:p>
          <a:endParaRPr lang="es-ES"/>
        </a:p>
      </dgm:t>
    </dgm:pt>
    <dgm:pt modelId="{7571192A-4531-463B-BD17-0DEC8E630342}" type="pres">
      <dgm:prSet presAssocID="{FE55FBC8-86D7-4430-A079-851CB4B373AC}" presName="rect3ParTxNoCh" presStyleLbl="alignAcc1" presStyleIdx="4" presStyleCnt="5">
        <dgm:presLayoutVars>
          <dgm:chMax val="1"/>
          <dgm:bulletEnabled val="1"/>
        </dgm:presLayoutVars>
      </dgm:prSet>
      <dgm:spPr/>
      <dgm:t>
        <a:bodyPr/>
        <a:lstStyle/>
        <a:p>
          <a:endParaRPr lang="es-ES"/>
        </a:p>
      </dgm:t>
    </dgm:pt>
    <dgm:pt modelId="{4F0203CF-CA3C-4FB7-88A2-F001C69D087E}" type="pres">
      <dgm:prSet presAssocID="{0BE7CAB5-7109-4EA4-ADED-20818B841EF9}" presName="rect4ParTxNoCh" presStyleLbl="alignAcc1" presStyleIdx="4" presStyleCnt="5">
        <dgm:presLayoutVars>
          <dgm:chMax val="1"/>
          <dgm:bulletEnabled val="1"/>
        </dgm:presLayoutVars>
      </dgm:prSet>
      <dgm:spPr/>
      <dgm:t>
        <a:bodyPr/>
        <a:lstStyle/>
        <a:p>
          <a:endParaRPr lang="es-ES"/>
        </a:p>
      </dgm:t>
    </dgm:pt>
    <dgm:pt modelId="{C294CD65-E489-4350-9AA9-8B14B690F5AC}" type="pres">
      <dgm:prSet presAssocID="{7CA35CC3-B4C5-4D80-9BCC-312AB74AD52A}" presName="rect5ParTxNoCh" presStyleLbl="alignAcc1" presStyleIdx="4" presStyleCnt="5">
        <dgm:presLayoutVars>
          <dgm:chMax val="1"/>
          <dgm:bulletEnabled val="1"/>
        </dgm:presLayoutVars>
      </dgm:prSet>
      <dgm:spPr/>
      <dgm:t>
        <a:bodyPr/>
        <a:lstStyle/>
        <a:p>
          <a:endParaRPr lang="es-ES"/>
        </a:p>
      </dgm:t>
    </dgm:pt>
  </dgm:ptLst>
  <dgm:cxnLst>
    <dgm:cxn modelId="{534F7681-D36C-4A5C-B94F-3622C53F880F}" type="presOf" srcId="{62F10DBF-98C9-4F73-BDB6-EF1C6B8E4325}" destId="{287D6CA9-CA97-4FA9-9676-D0A5888801CF}" srcOrd="1" destOrd="0" presId="urn:microsoft.com/office/officeart/2005/8/layout/target3"/>
    <dgm:cxn modelId="{F6229E1C-4DB1-42AF-8B1E-184E06DA775F}" type="presOf" srcId="{7CA35CC3-B4C5-4D80-9BCC-312AB74AD52A}" destId="{C294CD65-E489-4350-9AA9-8B14B690F5AC}" srcOrd="1" destOrd="0" presId="urn:microsoft.com/office/officeart/2005/8/layout/target3"/>
    <dgm:cxn modelId="{95E272CD-E487-483E-B589-9D8CA1578877}" type="presOf" srcId="{FE55FBC8-86D7-4430-A079-851CB4B373AC}" destId="{5F14EEC5-0989-453B-AFB3-E3190FDCB8C8}" srcOrd="0" destOrd="0" presId="urn:microsoft.com/office/officeart/2005/8/layout/target3"/>
    <dgm:cxn modelId="{3E0DE097-4B52-4C05-B10D-52E8C6982E4D}" srcId="{4FF56059-B1F1-4C77-9E32-284B45C8B625}" destId="{FE55FBC8-86D7-4430-A079-851CB4B373AC}" srcOrd="2" destOrd="0" parTransId="{F3E54873-123E-4670-928B-1DE551D4C315}" sibTransId="{4D410497-44A0-4E10-8C8F-2B4991507045}"/>
    <dgm:cxn modelId="{C378C2AA-7113-4356-BA9F-B84B9B2CEDDC}" type="presOf" srcId="{55CB10E1-66FB-4D18-8B6C-5171C5EA208C}" destId="{3263019F-5DED-40CB-BB51-7F0815141EE8}" srcOrd="0" destOrd="0" presId="urn:microsoft.com/office/officeart/2005/8/layout/target3"/>
    <dgm:cxn modelId="{139FB8D5-DC71-4F75-B980-B29C7010D80F}" type="presOf" srcId="{7CA35CC3-B4C5-4D80-9BCC-312AB74AD52A}" destId="{D478817E-AE4B-4F90-AAF2-3E5B212A681D}" srcOrd="0" destOrd="0" presId="urn:microsoft.com/office/officeart/2005/8/layout/target3"/>
    <dgm:cxn modelId="{4B3A3BB1-2897-4B4D-BFCE-6BD25A823673}" type="presOf" srcId="{0BE7CAB5-7109-4EA4-ADED-20818B841EF9}" destId="{78E4E095-D480-4A43-BB8C-C90A0C915990}" srcOrd="0" destOrd="0" presId="urn:microsoft.com/office/officeart/2005/8/layout/target3"/>
    <dgm:cxn modelId="{A50DE72C-3BF9-4591-8D8B-8EEE5C48BF7A}" srcId="{4FF56059-B1F1-4C77-9E32-284B45C8B625}" destId="{7CA35CC3-B4C5-4D80-9BCC-312AB74AD52A}" srcOrd="4" destOrd="0" parTransId="{58BD031A-C6E5-42CA-A521-E51D5D24C15A}" sibTransId="{97585230-0F40-4040-902E-F20097C0E6B4}"/>
    <dgm:cxn modelId="{C6E07511-A955-47F9-AAD5-B2BCB45DE3AF}" type="presOf" srcId="{55CB10E1-66FB-4D18-8B6C-5171C5EA208C}" destId="{17A5C118-6129-47C2-94FE-D2086E9F06C5}" srcOrd="1" destOrd="0" presId="urn:microsoft.com/office/officeart/2005/8/layout/target3"/>
    <dgm:cxn modelId="{C65C7283-6653-4985-AB77-F1D0A674C926}" type="presOf" srcId="{4FF56059-B1F1-4C77-9E32-284B45C8B625}" destId="{90F29B5C-D0D0-4369-B4B9-671CC79B531C}" srcOrd="0" destOrd="0" presId="urn:microsoft.com/office/officeart/2005/8/layout/target3"/>
    <dgm:cxn modelId="{9CFD216E-2732-416A-9510-7C1D3C25D812}" type="presOf" srcId="{FE55FBC8-86D7-4430-A079-851CB4B373AC}" destId="{7571192A-4531-463B-BD17-0DEC8E630342}" srcOrd="1" destOrd="0" presId="urn:microsoft.com/office/officeart/2005/8/layout/target3"/>
    <dgm:cxn modelId="{79F07874-D54F-4B2B-B385-C01AC6DEE57F}" srcId="{4FF56059-B1F1-4C77-9E32-284B45C8B625}" destId="{0BE7CAB5-7109-4EA4-ADED-20818B841EF9}" srcOrd="3" destOrd="0" parTransId="{103E3177-6C05-4666-B642-0840A33BF528}" sibTransId="{92F6DD31-BAF6-44EB-B5B7-9A4D4B11B9B0}"/>
    <dgm:cxn modelId="{BA3ED40A-BC17-40F8-A43C-7E0B84E67CA5}" type="presOf" srcId="{0BE7CAB5-7109-4EA4-ADED-20818B841EF9}" destId="{4F0203CF-CA3C-4FB7-88A2-F001C69D087E}" srcOrd="1" destOrd="0" presId="urn:microsoft.com/office/officeart/2005/8/layout/target3"/>
    <dgm:cxn modelId="{FAE1A226-BD10-4261-8473-CD6998F04B64}" srcId="{4FF56059-B1F1-4C77-9E32-284B45C8B625}" destId="{62F10DBF-98C9-4F73-BDB6-EF1C6B8E4325}" srcOrd="0" destOrd="0" parTransId="{34BF2AC7-833A-45F0-9DEF-00703EC55AA4}" sibTransId="{3F2BC6FD-66E6-4BA4-80F0-33DEF572FF05}"/>
    <dgm:cxn modelId="{F7FE944B-8253-433A-B480-663C55C2123F}" type="presOf" srcId="{62F10DBF-98C9-4F73-BDB6-EF1C6B8E4325}" destId="{E7325FEC-ACB5-4360-80FA-3C3528D6DB81}" srcOrd="0" destOrd="0" presId="urn:microsoft.com/office/officeart/2005/8/layout/target3"/>
    <dgm:cxn modelId="{58354BA7-A324-4018-86E0-4A3752BE62AB}" srcId="{4FF56059-B1F1-4C77-9E32-284B45C8B625}" destId="{55CB10E1-66FB-4D18-8B6C-5171C5EA208C}" srcOrd="1" destOrd="0" parTransId="{33F3267C-A5BF-4634-BFF4-478440BA679A}" sibTransId="{78DF1B44-E307-46BA-82C0-B1EE2A08237C}"/>
    <dgm:cxn modelId="{5C63E87E-1FAB-4ACF-B8AB-62B1DF47710C}" type="presParOf" srcId="{90F29B5C-D0D0-4369-B4B9-671CC79B531C}" destId="{687617EA-4FFB-4DBA-B2C0-D25B96BA4465}" srcOrd="0" destOrd="0" presId="urn:microsoft.com/office/officeart/2005/8/layout/target3"/>
    <dgm:cxn modelId="{0B7294CB-F9BD-46C3-AB19-ACDF99074460}" type="presParOf" srcId="{90F29B5C-D0D0-4369-B4B9-671CC79B531C}" destId="{F9E60286-6654-4DF3-9CFB-D6B3B908B389}" srcOrd="1" destOrd="0" presId="urn:microsoft.com/office/officeart/2005/8/layout/target3"/>
    <dgm:cxn modelId="{32AB85C5-4567-4FB7-882A-F1A540A390EC}" type="presParOf" srcId="{90F29B5C-D0D0-4369-B4B9-671CC79B531C}" destId="{E7325FEC-ACB5-4360-80FA-3C3528D6DB81}" srcOrd="2" destOrd="0" presId="urn:microsoft.com/office/officeart/2005/8/layout/target3"/>
    <dgm:cxn modelId="{02B5D872-BFFC-4BC6-9585-DA74FD88757C}" type="presParOf" srcId="{90F29B5C-D0D0-4369-B4B9-671CC79B531C}" destId="{4F28C737-EB71-44AA-8FA0-5CD343C2E798}" srcOrd="3" destOrd="0" presId="urn:microsoft.com/office/officeart/2005/8/layout/target3"/>
    <dgm:cxn modelId="{DBC4BD16-8E2D-4D59-8E90-A53B2CA1F29F}" type="presParOf" srcId="{90F29B5C-D0D0-4369-B4B9-671CC79B531C}" destId="{7C11B9E0-FF18-47B2-8A27-4F811BFD0D4B}" srcOrd="4" destOrd="0" presId="urn:microsoft.com/office/officeart/2005/8/layout/target3"/>
    <dgm:cxn modelId="{02C70E82-87AD-4639-851B-F5320E1A7865}" type="presParOf" srcId="{90F29B5C-D0D0-4369-B4B9-671CC79B531C}" destId="{3263019F-5DED-40CB-BB51-7F0815141EE8}" srcOrd="5" destOrd="0" presId="urn:microsoft.com/office/officeart/2005/8/layout/target3"/>
    <dgm:cxn modelId="{263BE028-232D-4067-8507-8ABF2BCA331E}" type="presParOf" srcId="{90F29B5C-D0D0-4369-B4B9-671CC79B531C}" destId="{19FE94F8-67AB-40B5-A27A-01FB573B76D5}" srcOrd="6" destOrd="0" presId="urn:microsoft.com/office/officeart/2005/8/layout/target3"/>
    <dgm:cxn modelId="{B332F5DF-F4E3-4385-BEB6-62C22895405D}" type="presParOf" srcId="{90F29B5C-D0D0-4369-B4B9-671CC79B531C}" destId="{536DA871-DA31-4999-805E-247E7217F147}" srcOrd="7" destOrd="0" presId="urn:microsoft.com/office/officeart/2005/8/layout/target3"/>
    <dgm:cxn modelId="{248A3AD4-A170-4716-A4C4-15CAEE97E51B}" type="presParOf" srcId="{90F29B5C-D0D0-4369-B4B9-671CC79B531C}" destId="{5F14EEC5-0989-453B-AFB3-E3190FDCB8C8}" srcOrd="8" destOrd="0" presId="urn:microsoft.com/office/officeart/2005/8/layout/target3"/>
    <dgm:cxn modelId="{41B76980-371E-4FBA-90A7-95C720CA7732}" type="presParOf" srcId="{90F29B5C-D0D0-4369-B4B9-671CC79B531C}" destId="{CB6983BC-5156-4E04-AA22-908DD4D4D6FD}" srcOrd="9" destOrd="0" presId="urn:microsoft.com/office/officeart/2005/8/layout/target3"/>
    <dgm:cxn modelId="{8BAAB62F-CAA0-4265-A070-E5313ED2F7BE}" type="presParOf" srcId="{90F29B5C-D0D0-4369-B4B9-671CC79B531C}" destId="{B7A651E0-60DF-4A1A-97D7-02BD2859A8F7}" srcOrd="10" destOrd="0" presId="urn:microsoft.com/office/officeart/2005/8/layout/target3"/>
    <dgm:cxn modelId="{4148171B-CC9F-4152-B2F6-9E98D4C2DE2D}" type="presParOf" srcId="{90F29B5C-D0D0-4369-B4B9-671CC79B531C}" destId="{78E4E095-D480-4A43-BB8C-C90A0C915990}" srcOrd="11" destOrd="0" presId="urn:microsoft.com/office/officeart/2005/8/layout/target3"/>
    <dgm:cxn modelId="{C4FFAFB8-D56C-4AEC-93F5-6000040A8B83}" type="presParOf" srcId="{90F29B5C-D0D0-4369-B4B9-671CC79B531C}" destId="{1175971F-10D9-48FA-8E81-3B605422EFD1}" srcOrd="12" destOrd="0" presId="urn:microsoft.com/office/officeart/2005/8/layout/target3"/>
    <dgm:cxn modelId="{FF85465A-0796-4363-9B5E-B2E44ADC2BE2}" type="presParOf" srcId="{90F29B5C-D0D0-4369-B4B9-671CC79B531C}" destId="{896C9590-873D-43F1-9D2A-345F5C0F9BE3}" srcOrd="13" destOrd="0" presId="urn:microsoft.com/office/officeart/2005/8/layout/target3"/>
    <dgm:cxn modelId="{915BC328-94EE-48E0-9C39-7FD56A2441BC}" type="presParOf" srcId="{90F29B5C-D0D0-4369-B4B9-671CC79B531C}" destId="{D478817E-AE4B-4F90-AAF2-3E5B212A681D}" srcOrd="14" destOrd="0" presId="urn:microsoft.com/office/officeart/2005/8/layout/target3"/>
    <dgm:cxn modelId="{092A8CD6-E6AC-4E08-8DA8-0A431A77CBDE}" type="presParOf" srcId="{90F29B5C-D0D0-4369-B4B9-671CC79B531C}" destId="{287D6CA9-CA97-4FA9-9676-D0A5888801CF}" srcOrd="15" destOrd="0" presId="urn:microsoft.com/office/officeart/2005/8/layout/target3"/>
    <dgm:cxn modelId="{71E3FD6D-480C-4668-8566-FF549BB88208}" type="presParOf" srcId="{90F29B5C-D0D0-4369-B4B9-671CC79B531C}" destId="{17A5C118-6129-47C2-94FE-D2086E9F06C5}" srcOrd="16" destOrd="0" presId="urn:microsoft.com/office/officeart/2005/8/layout/target3"/>
    <dgm:cxn modelId="{CB8ECCCD-63A2-4E17-82C3-150EDB52F931}" type="presParOf" srcId="{90F29B5C-D0D0-4369-B4B9-671CC79B531C}" destId="{7571192A-4531-463B-BD17-0DEC8E630342}" srcOrd="17" destOrd="0" presId="urn:microsoft.com/office/officeart/2005/8/layout/target3"/>
    <dgm:cxn modelId="{2273A292-9ACB-44DF-953D-1DE07653FD18}" type="presParOf" srcId="{90F29B5C-D0D0-4369-B4B9-671CC79B531C}" destId="{4F0203CF-CA3C-4FB7-88A2-F001C69D087E}" srcOrd="18" destOrd="0" presId="urn:microsoft.com/office/officeart/2005/8/layout/target3"/>
    <dgm:cxn modelId="{55CE5378-40FA-4862-98A4-9608617C8880}" type="presParOf" srcId="{90F29B5C-D0D0-4369-B4B9-671CC79B531C}" destId="{C294CD65-E489-4350-9AA9-8B14B690F5AC}" srcOrd="19" destOrd="0" presId="urn:microsoft.com/office/officeart/2005/8/layout/target3"/>
  </dgm:cxnLst>
  <dgm:bg/>
  <dgm:whole/>
  <dgm:extLst>
    <a:ext uri="http://schemas.microsoft.com/office/drawing/2008/diagram"/>
  </dgm:extLst>
</dgm:dataModel>
</file>

<file path=ppt/diagrams/data16.xml><?xml version="1.0" encoding="utf-8"?>
<dgm:dataModel xmlns:dgm="http://schemas.openxmlformats.org/drawingml/2006/diagram" xmlns:a="http://schemas.openxmlformats.org/drawingml/2006/main">
  <dgm:ptLst>
    <dgm:pt modelId="{4FF56059-B1F1-4C77-9E32-284B45C8B625}" type="doc">
      <dgm:prSet loTypeId="urn:microsoft.com/office/officeart/2005/8/layout/target3" loCatId="relationship" qsTypeId="urn:microsoft.com/office/officeart/2005/8/quickstyle/simple3" qsCatId="simple" csTypeId="urn:microsoft.com/office/officeart/2005/8/colors/accent1_2" csCatId="accent1" phldr="1"/>
      <dgm:spPr/>
      <dgm:t>
        <a:bodyPr/>
        <a:lstStyle/>
        <a:p>
          <a:endParaRPr lang="es-ES"/>
        </a:p>
      </dgm:t>
    </dgm:pt>
    <dgm:pt modelId="{62F10DBF-98C9-4F73-BDB6-EF1C6B8E4325}">
      <dgm:prSet phldrT="[Texto]" custT="1"/>
      <dgm:spPr>
        <a:noFill/>
      </dgm:spPr>
      <dgm:t>
        <a:bodyPr/>
        <a:lstStyle/>
        <a:p>
          <a:pPr algn="l"/>
          <a:r>
            <a:rPr lang="es-ES" sz="1200" b="1" dirty="0" smtClean="0">
              <a:latin typeface="Arial Narrow" pitchFamily="34" charset="0"/>
            </a:rPr>
            <a:t>Preparación</a:t>
          </a:r>
          <a:endParaRPr lang="es-ES" sz="1200" b="1" dirty="0">
            <a:latin typeface="Arial Narrow" pitchFamily="34" charset="0"/>
          </a:endParaRPr>
        </a:p>
      </dgm:t>
    </dgm:pt>
    <dgm:pt modelId="{34BF2AC7-833A-45F0-9DEF-00703EC55AA4}" type="parTrans" cxnId="{FAE1A226-BD10-4261-8473-CD6998F04B64}">
      <dgm:prSet/>
      <dgm:spPr/>
      <dgm:t>
        <a:bodyPr/>
        <a:lstStyle/>
        <a:p>
          <a:pPr algn="l"/>
          <a:endParaRPr lang="es-ES" sz="1200" b="1">
            <a:latin typeface="Arial Narrow" pitchFamily="34" charset="0"/>
          </a:endParaRPr>
        </a:p>
      </dgm:t>
    </dgm:pt>
    <dgm:pt modelId="{3F2BC6FD-66E6-4BA4-80F0-33DEF572FF05}" type="sibTrans" cxnId="{FAE1A226-BD10-4261-8473-CD6998F04B64}">
      <dgm:prSet/>
      <dgm:spPr/>
      <dgm:t>
        <a:bodyPr/>
        <a:lstStyle/>
        <a:p>
          <a:pPr algn="l"/>
          <a:endParaRPr lang="es-ES" sz="1200" b="1">
            <a:latin typeface="Arial Narrow" pitchFamily="34" charset="0"/>
          </a:endParaRPr>
        </a:p>
      </dgm:t>
    </dgm:pt>
    <dgm:pt modelId="{55CB10E1-66FB-4D18-8B6C-5171C5EA208C}">
      <dgm:prSet phldrT="[Texto]" custT="1"/>
      <dgm:spPr>
        <a:noFill/>
      </dgm:spPr>
      <dgm:t>
        <a:bodyPr/>
        <a:lstStyle/>
        <a:p>
          <a:pPr algn="l"/>
          <a:r>
            <a:rPr lang="es-ES" sz="1200" b="1" dirty="0" smtClean="0">
              <a:latin typeface="Arial Narrow" pitchFamily="34" charset="0"/>
            </a:rPr>
            <a:t>Ejecución</a:t>
          </a:r>
          <a:endParaRPr lang="es-ES" sz="1200" b="1" dirty="0">
            <a:latin typeface="Arial Narrow" pitchFamily="34" charset="0"/>
          </a:endParaRPr>
        </a:p>
      </dgm:t>
    </dgm:pt>
    <dgm:pt modelId="{33F3267C-A5BF-4634-BFF4-478440BA679A}" type="parTrans" cxnId="{58354BA7-A324-4018-86E0-4A3752BE62AB}">
      <dgm:prSet/>
      <dgm:spPr/>
      <dgm:t>
        <a:bodyPr/>
        <a:lstStyle/>
        <a:p>
          <a:pPr algn="l"/>
          <a:endParaRPr lang="es-ES" sz="1200" b="1">
            <a:latin typeface="Arial Narrow" pitchFamily="34" charset="0"/>
          </a:endParaRPr>
        </a:p>
      </dgm:t>
    </dgm:pt>
    <dgm:pt modelId="{78DF1B44-E307-46BA-82C0-B1EE2A08237C}" type="sibTrans" cxnId="{58354BA7-A324-4018-86E0-4A3752BE62AB}">
      <dgm:prSet/>
      <dgm:spPr/>
      <dgm:t>
        <a:bodyPr/>
        <a:lstStyle/>
        <a:p>
          <a:pPr algn="l"/>
          <a:endParaRPr lang="es-ES" sz="1200" b="1">
            <a:latin typeface="Arial Narrow" pitchFamily="34" charset="0"/>
          </a:endParaRPr>
        </a:p>
      </dgm:t>
    </dgm:pt>
    <dgm:pt modelId="{7CA35CC3-B4C5-4D80-9BCC-312AB74AD52A}">
      <dgm:prSet phldrT="[Texto]" custT="1"/>
      <dgm:spPr>
        <a:solidFill>
          <a:schemeClr val="accent1">
            <a:lumMod val="20000"/>
            <a:lumOff val="80000"/>
          </a:schemeClr>
        </a:solidFill>
      </dgm:spPr>
      <dgm:t>
        <a:bodyPr/>
        <a:lstStyle/>
        <a:p>
          <a:pPr algn="l"/>
          <a:r>
            <a:rPr lang="es-ES" sz="1400" b="1" dirty="0" smtClean="0">
              <a:latin typeface="Arial Narrow" pitchFamily="34" charset="0"/>
            </a:rPr>
            <a:t>Evaluación</a:t>
          </a:r>
          <a:endParaRPr lang="es-ES" sz="1200" b="1" dirty="0">
            <a:latin typeface="Arial Narrow" pitchFamily="34" charset="0"/>
          </a:endParaRPr>
        </a:p>
      </dgm:t>
    </dgm:pt>
    <dgm:pt modelId="{58BD031A-C6E5-42CA-A521-E51D5D24C15A}" type="parTrans" cxnId="{A50DE72C-3BF9-4591-8D8B-8EEE5C48BF7A}">
      <dgm:prSet/>
      <dgm:spPr/>
      <dgm:t>
        <a:bodyPr/>
        <a:lstStyle/>
        <a:p>
          <a:pPr algn="l"/>
          <a:endParaRPr lang="es-ES" sz="1200" b="1">
            <a:latin typeface="Arial Narrow" pitchFamily="34" charset="0"/>
          </a:endParaRPr>
        </a:p>
      </dgm:t>
    </dgm:pt>
    <dgm:pt modelId="{97585230-0F40-4040-902E-F20097C0E6B4}" type="sibTrans" cxnId="{A50DE72C-3BF9-4591-8D8B-8EEE5C48BF7A}">
      <dgm:prSet/>
      <dgm:spPr/>
      <dgm:t>
        <a:bodyPr/>
        <a:lstStyle/>
        <a:p>
          <a:pPr algn="l"/>
          <a:endParaRPr lang="es-ES" sz="1200" b="1">
            <a:latin typeface="Arial Narrow" pitchFamily="34" charset="0"/>
          </a:endParaRPr>
        </a:p>
      </dgm:t>
    </dgm:pt>
    <dgm:pt modelId="{FE55FBC8-86D7-4430-A079-851CB4B373AC}">
      <dgm:prSet custT="1"/>
      <dgm:spPr>
        <a:solidFill>
          <a:schemeClr val="bg1"/>
        </a:solidFill>
      </dgm:spPr>
      <dgm:t>
        <a:bodyPr/>
        <a:lstStyle/>
        <a:p>
          <a:pPr algn="l"/>
          <a:r>
            <a:rPr lang="es-ES" sz="1200" b="1" dirty="0" smtClean="0">
              <a:latin typeface="Arial Narrow" pitchFamily="34" charset="0"/>
            </a:rPr>
            <a:t>Seguimiento</a:t>
          </a:r>
          <a:endParaRPr lang="es-ES" sz="1400" b="1" dirty="0">
            <a:latin typeface="Arial Narrow" pitchFamily="34" charset="0"/>
          </a:endParaRPr>
        </a:p>
      </dgm:t>
    </dgm:pt>
    <dgm:pt modelId="{F3E54873-123E-4670-928B-1DE551D4C315}" type="parTrans" cxnId="{3E0DE097-4B52-4C05-B10D-52E8C6982E4D}">
      <dgm:prSet/>
      <dgm:spPr/>
      <dgm:t>
        <a:bodyPr/>
        <a:lstStyle/>
        <a:p>
          <a:pPr algn="l"/>
          <a:endParaRPr lang="es-ES" sz="1200" b="1">
            <a:latin typeface="Arial Narrow" pitchFamily="34" charset="0"/>
          </a:endParaRPr>
        </a:p>
      </dgm:t>
    </dgm:pt>
    <dgm:pt modelId="{4D410497-44A0-4E10-8C8F-2B4991507045}" type="sibTrans" cxnId="{3E0DE097-4B52-4C05-B10D-52E8C6982E4D}">
      <dgm:prSet/>
      <dgm:spPr/>
      <dgm:t>
        <a:bodyPr/>
        <a:lstStyle/>
        <a:p>
          <a:pPr algn="l"/>
          <a:endParaRPr lang="es-ES" sz="1200" b="1">
            <a:latin typeface="Arial Narrow" pitchFamily="34" charset="0"/>
          </a:endParaRPr>
        </a:p>
      </dgm:t>
    </dgm:pt>
    <dgm:pt modelId="{0BE7CAB5-7109-4EA4-ADED-20818B841EF9}">
      <dgm:prSet custT="1"/>
      <dgm:spPr>
        <a:solidFill>
          <a:schemeClr val="bg1"/>
        </a:solidFill>
      </dgm:spPr>
      <dgm:t>
        <a:bodyPr/>
        <a:lstStyle/>
        <a:p>
          <a:pPr algn="l"/>
          <a:r>
            <a:rPr lang="es-ES" sz="1200" b="1" dirty="0" smtClean="0">
              <a:latin typeface="Arial Narrow" pitchFamily="34" charset="0"/>
            </a:rPr>
            <a:t>Presentación</a:t>
          </a:r>
          <a:r>
            <a:rPr lang="es-ES" sz="1400" b="1" dirty="0" smtClean="0">
              <a:latin typeface="Arial Narrow" pitchFamily="34" charset="0"/>
            </a:rPr>
            <a:t> de informes</a:t>
          </a:r>
          <a:endParaRPr lang="es-ES" sz="1400" b="1" dirty="0">
            <a:latin typeface="Arial Narrow" pitchFamily="34" charset="0"/>
          </a:endParaRPr>
        </a:p>
      </dgm:t>
    </dgm:pt>
    <dgm:pt modelId="{103E3177-6C05-4666-B642-0840A33BF528}" type="parTrans" cxnId="{79F07874-D54F-4B2B-B385-C01AC6DEE57F}">
      <dgm:prSet/>
      <dgm:spPr/>
      <dgm:t>
        <a:bodyPr/>
        <a:lstStyle/>
        <a:p>
          <a:pPr algn="l"/>
          <a:endParaRPr lang="es-ES" sz="1200" b="1">
            <a:latin typeface="Arial Narrow" pitchFamily="34" charset="0"/>
          </a:endParaRPr>
        </a:p>
      </dgm:t>
    </dgm:pt>
    <dgm:pt modelId="{92F6DD31-BAF6-44EB-B5B7-9A4D4B11B9B0}" type="sibTrans" cxnId="{79F07874-D54F-4B2B-B385-C01AC6DEE57F}">
      <dgm:prSet/>
      <dgm:spPr/>
      <dgm:t>
        <a:bodyPr/>
        <a:lstStyle/>
        <a:p>
          <a:pPr algn="l"/>
          <a:endParaRPr lang="es-ES" sz="1200" b="1">
            <a:latin typeface="Arial Narrow" pitchFamily="34" charset="0"/>
          </a:endParaRPr>
        </a:p>
      </dgm:t>
    </dgm:pt>
    <dgm:pt modelId="{90F29B5C-D0D0-4369-B4B9-671CC79B531C}" type="pres">
      <dgm:prSet presAssocID="{4FF56059-B1F1-4C77-9E32-284B45C8B625}" presName="Name0" presStyleCnt="0">
        <dgm:presLayoutVars>
          <dgm:chMax val="7"/>
          <dgm:dir/>
          <dgm:animLvl val="lvl"/>
          <dgm:resizeHandles val="exact"/>
        </dgm:presLayoutVars>
      </dgm:prSet>
      <dgm:spPr/>
      <dgm:t>
        <a:bodyPr/>
        <a:lstStyle/>
        <a:p>
          <a:endParaRPr lang="es-ES"/>
        </a:p>
      </dgm:t>
    </dgm:pt>
    <dgm:pt modelId="{687617EA-4FFB-4DBA-B2C0-D25B96BA4465}" type="pres">
      <dgm:prSet presAssocID="{62F10DBF-98C9-4F73-BDB6-EF1C6B8E4325}" presName="circle1" presStyleLbl="node1" presStyleIdx="0" presStyleCnt="5"/>
      <dgm:spPr/>
      <dgm:t>
        <a:bodyPr/>
        <a:lstStyle/>
        <a:p>
          <a:endParaRPr lang="es-ES"/>
        </a:p>
      </dgm:t>
    </dgm:pt>
    <dgm:pt modelId="{F9E60286-6654-4DF3-9CFB-D6B3B908B389}" type="pres">
      <dgm:prSet presAssocID="{62F10DBF-98C9-4F73-BDB6-EF1C6B8E4325}" presName="space" presStyleCnt="0"/>
      <dgm:spPr/>
      <dgm:t>
        <a:bodyPr/>
        <a:lstStyle/>
        <a:p>
          <a:endParaRPr lang="es-ES"/>
        </a:p>
      </dgm:t>
    </dgm:pt>
    <dgm:pt modelId="{E7325FEC-ACB5-4360-80FA-3C3528D6DB81}" type="pres">
      <dgm:prSet presAssocID="{62F10DBF-98C9-4F73-BDB6-EF1C6B8E4325}" presName="rect1" presStyleLbl="alignAcc1" presStyleIdx="0" presStyleCnt="5"/>
      <dgm:spPr/>
      <dgm:t>
        <a:bodyPr/>
        <a:lstStyle/>
        <a:p>
          <a:endParaRPr lang="es-ES"/>
        </a:p>
      </dgm:t>
    </dgm:pt>
    <dgm:pt modelId="{4F28C737-EB71-44AA-8FA0-5CD343C2E798}" type="pres">
      <dgm:prSet presAssocID="{55CB10E1-66FB-4D18-8B6C-5171C5EA208C}" presName="vertSpace2" presStyleLbl="node1" presStyleIdx="0" presStyleCnt="5"/>
      <dgm:spPr/>
      <dgm:t>
        <a:bodyPr/>
        <a:lstStyle/>
        <a:p>
          <a:endParaRPr lang="es-ES"/>
        </a:p>
      </dgm:t>
    </dgm:pt>
    <dgm:pt modelId="{7C11B9E0-FF18-47B2-8A27-4F811BFD0D4B}" type="pres">
      <dgm:prSet presAssocID="{55CB10E1-66FB-4D18-8B6C-5171C5EA208C}" presName="circle2" presStyleLbl="node1" presStyleIdx="1" presStyleCnt="5"/>
      <dgm:spPr/>
      <dgm:t>
        <a:bodyPr/>
        <a:lstStyle/>
        <a:p>
          <a:endParaRPr lang="es-ES"/>
        </a:p>
      </dgm:t>
    </dgm:pt>
    <dgm:pt modelId="{3263019F-5DED-40CB-BB51-7F0815141EE8}" type="pres">
      <dgm:prSet presAssocID="{55CB10E1-66FB-4D18-8B6C-5171C5EA208C}" presName="rect2" presStyleLbl="alignAcc1" presStyleIdx="1" presStyleCnt="5"/>
      <dgm:spPr/>
      <dgm:t>
        <a:bodyPr/>
        <a:lstStyle/>
        <a:p>
          <a:endParaRPr lang="es-ES"/>
        </a:p>
      </dgm:t>
    </dgm:pt>
    <dgm:pt modelId="{19FE94F8-67AB-40B5-A27A-01FB573B76D5}" type="pres">
      <dgm:prSet presAssocID="{FE55FBC8-86D7-4430-A079-851CB4B373AC}" presName="vertSpace3" presStyleLbl="node1" presStyleIdx="1" presStyleCnt="5"/>
      <dgm:spPr/>
      <dgm:t>
        <a:bodyPr/>
        <a:lstStyle/>
        <a:p>
          <a:endParaRPr lang="es-ES"/>
        </a:p>
      </dgm:t>
    </dgm:pt>
    <dgm:pt modelId="{536DA871-DA31-4999-805E-247E7217F147}" type="pres">
      <dgm:prSet presAssocID="{FE55FBC8-86D7-4430-A079-851CB4B373AC}" presName="circle3" presStyleLbl="node1" presStyleIdx="2" presStyleCnt="5"/>
      <dgm:spPr/>
      <dgm:t>
        <a:bodyPr/>
        <a:lstStyle/>
        <a:p>
          <a:endParaRPr lang="es-ES"/>
        </a:p>
      </dgm:t>
    </dgm:pt>
    <dgm:pt modelId="{5F14EEC5-0989-453B-AFB3-E3190FDCB8C8}" type="pres">
      <dgm:prSet presAssocID="{FE55FBC8-86D7-4430-A079-851CB4B373AC}" presName="rect3" presStyleLbl="alignAcc1" presStyleIdx="2" presStyleCnt="5"/>
      <dgm:spPr/>
      <dgm:t>
        <a:bodyPr/>
        <a:lstStyle/>
        <a:p>
          <a:endParaRPr lang="es-ES"/>
        </a:p>
      </dgm:t>
    </dgm:pt>
    <dgm:pt modelId="{CB6983BC-5156-4E04-AA22-908DD4D4D6FD}" type="pres">
      <dgm:prSet presAssocID="{0BE7CAB5-7109-4EA4-ADED-20818B841EF9}" presName="vertSpace4" presStyleLbl="node1" presStyleIdx="2" presStyleCnt="5"/>
      <dgm:spPr/>
      <dgm:t>
        <a:bodyPr/>
        <a:lstStyle/>
        <a:p>
          <a:endParaRPr lang="es-ES"/>
        </a:p>
      </dgm:t>
    </dgm:pt>
    <dgm:pt modelId="{B7A651E0-60DF-4A1A-97D7-02BD2859A8F7}" type="pres">
      <dgm:prSet presAssocID="{0BE7CAB5-7109-4EA4-ADED-20818B841EF9}" presName="circle4" presStyleLbl="node1" presStyleIdx="3" presStyleCnt="5"/>
      <dgm:spPr/>
      <dgm:t>
        <a:bodyPr/>
        <a:lstStyle/>
        <a:p>
          <a:endParaRPr lang="es-ES"/>
        </a:p>
      </dgm:t>
    </dgm:pt>
    <dgm:pt modelId="{78E4E095-D480-4A43-BB8C-C90A0C915990}" type="pres">
      <dgm:prSet presAssocID="{0BE7CAB5-7109-4EA4-ADED-20818B841EF9}" presName="rect4" presStyleLbl="alignAcc1" presStyleIdx="3" presStyleCnt="5"/>
      <dgm:spPr/>
      <dgm:t>
        <a:bodyPr/>
        <a:lstStyle/>
        <a:p>
          <a:endParaRPr lang="es-ES"/>
        </a:p>
      </dgm:t>
    </dgm:pt>
    <dgm:pt modelId="{1175971F-10D9-48FA-8E81-3B605422EFD1}" type="pres">
      <dgm:prSet presAssocID="{7CA35CC3-B4C5-4D80-9BCC-312AB74AD52A}" presName="vertSpace5" presStyleLbl="node1" presStyleIdx="3" presStyleCnt="5"/>
      <dgm:spPr/>
      <dgm:t>
        <a:bodyPr/>
        <a:lstStyle/>
        <a:p>
          <a:endParaRPr lang="es-ES"/>
        </a:p>
      </dgm:t>
    </dgm:pt>
    <dgm:pt modelId="{896C9590-873D-43F1-9D2A-345F5C0F9BE3}" type="pres">
      <dgm:prSet presAssocID="{7CA35CC3-B4C5-4D80-9BCC-312AB74AD52A}" presName="circle5" presStyleLbl="node1" presStyleIdx="4" presStyleCnt="5"/>
      <dgm:spPr/>
      <dgm:t>
        <a:bodyPr/>
        <a:lstStyle/>
        <a:p>
          <a:endParaRPr lang="es-ES"/>
        </a:p>
      </dgm:t>
    </dgm:pt>
    <dgm:pt modelId="{D478817E-AE4B-4F90-AAF2-3E5B212A681D}" type="pres">
      <dgm:prSet presAssocID="{7CA35CC3-B4C5-4D80-9BCC-312AB74AD52A}" presName="rect5" presStyleLbl="alignAcc1" presStyleIdx="4" presStyleCnt="5"/>
      <dgm:spPr/>
      <dgm:t>
        <a:bodyPr/>
        <a:lstStyle/>
        <a:p>
          <a:endParaRPr lang="es-ES"/>
        </a:p>
      </dgm:t>
    </dgm:pt>
    <dgm:pt modelId="{287D6CA9-CA97-4FA9-9676-D0A5888801CF}" type="pres">
      <dgm:prSet presAssocID="{62F10DBF-98C9-4F73-BDB6-EF1C6B8E4325}" presName="rect1ParTxNoCh" presStyleLbl="alignAcc1" presStyleIdx="4" presStyleCnt="5">
        <dgm:presLayoutVars>
          <dgm:chMax val="1"/>
          <dgm:bulletEnabled val="1"/>
        </dgm:presLayoutVars>
      </dgm:prSet>
      <dgm:spPr/>
      <dgm:t>
        <a:bodyPr/>
        <a:lstStyle/>
        <a:p>
          <a:endParaRPr lang="es-ES"/>
        </a:p>
      </dgm:t>
    </dgm:pt>
    <dgm:pt modelId="{17A5C118-6129-47C2-94FE-D2086E9F06C5}" type="pres">
      <dgm:prSet presAssocID="{55CB10E1-66FB-4D18-8B6C-5171C5EA208C}" presName="rect2ParTxNoCh" presStyleLbl="alignAcc1" presStyleIdx="4" presStyleCnt="5">
        <dgm:presLayoutVars>
          <dgm:chMax val="1"/>
          <dgm:bulletEnabled val="1"/>
        </dgm:presLayoutVars>
      </dgm:prSet>
      <dgm:spPr/>
      <dgm:t>
        <a:bodyPr/>
        <a:lstStyle/>
        <a:p>
          <a:endParaRPr lang="es-ES"/>
        </a:p>
      </dgm:t>
    </dgm:pt>
    <dgm:pt modelId="{7571192A-4531-463B-BD17-0DEC8E630342}" type="pres">
      <dgm:prSet presAssocID="{FE55FBC8-86D7-4430-A079-851CB4B373AC}" presName="rect3ParTxNoCh" presStyleLbl="alignAcc1" presStyleIdx="4" presStyleCnt="5">
        <dgm:presLayoutVars>
          <dgm:chMax val="1"/>
          <dgm:bulletEnabled val="1"/>
        </dgm:presLayoutVars>
      </dgm:prSet>
      <dgm:spPr/>
      <dgm:t>
        <a:bodyPr/>
        <a:lstStyle/>
        <a:p>
          <a:endParaRPr lang="es-ES"/>
        </a:p>
      </dgm:t>
    </dgm:pt>
    <dgm:pt modelId="{4F0203CF-CA3C-4FB7-88A2-F001C69D087E}" type="pres">
      <dgm:prSet presAssocID="{0BE7CAB5-7109-4EA4-ADED-20818B841EF9}" presName="rect4ParTxNoCh" presStyleLbl="alignAcc1" presStyleIdx="4" presStyleCnt="5">
        <dgm:presLayoutVars>
          <dgm:chMax val="1"/>
          <dgm:bulletEnabled val="1"/>
        </dgm:presLayoutVars>
      </dgm:prSet>
      <dgm:spPr/>
      <dgm:t>
        <a:bodyPr/>
        <a:lstStyle/>
        <a:p>
          <a:endParaRPr lang="es-ES"/>
        </a:p>
      </dgm:t>
    </dgm:pt>
    <dgm:pt modelId="{C294CD65-E489-4350-9AA9-8B14B690F5AC}" type="pres">
      <dgm:prSet presAssocID="{7CA35CC3-B4C5-4D80-9BCC-312AB74AD52A}" presName="rect5ParTxNoCh" presStyleLbl="alignAcc1" presStyleIdx="4" presStyleCnt="5">
        <dgm:presLayoutVars>
          <dgm:chMax val="1"/>
          <dgm:bulletEnabled val="1"/>
        </dgm:presLayoutVars>
      </dgm:prSet>
      <dgm:spPr/>
      <dgm:t>
        <a:bodyPr/>
        <a:lstStyle/>
        <a:p>
          <a:endParaRPr lang="es-ES"/>
        </a:p>
      </dgm:t>
    </dgm:pt>
  </dgm:ptLst>
  <dgm:cxnLst>
    <dgm:cxn modelId="{342DD52A-2D29-4C2C-9A53-E091E4BA39DF}" type="presOf" srcId="{7CA35CC3-B4C5-4D80-9BCC-312AB74AD52A}" destId="{C294CD65-E489-4350-9AA9-8B14B690F5AC}" srcOrd="1" destOrd="0" presId="urn:microsoft.com/office/officeart/2005/8/layout/target3"/>
    <dgm:cxn modelId="{4B4F1151-A31E-410B-BE54-8CB3856163AA}" type="presOf" srcId="{4FF56059-B1F1-4C77-9E32-284B45C8B625}" destId="{90F29B5C-D0D0-4369-B4B9-671CC79B531C}" srcOrd="0" destOrd="0" presId="urn:microsoft.com/office/officeart/2005/8/layout/target3"/>
    <dgm:cxn modelId="{E2917FD7-3373-4A80-AB9A-9F83DB80211E}" type="presOf" srcId="{0BE7CAB5-7109-4EA4-ADED-20818B841EF9}" destId="{78E4E095-D480-4A43-BB8C-C90A0C915990}" srcOrd="0" destOrd="0" presId="urn:microsoft.com/office/officeart/2005/8/layout/target3"/>
    <dgm:cxn modelId="{34D89D97-7B7F-4FE4-BA90-204B6F275A38}" type="presOf" srcId="{62F10DBF-98C9-4F73-BDB6-EF1C6B8E4325}" destId="{E7325FEC-ACB5-4360-80FA-3C3528D6DB81}" srcOrd="0" destOrd="0" presId="urn:microsoft.com/office/officeart/2005/8/layout/target3"/>
    <dgm:cxn modelId="{85657094-CCA0-4D67-AB86-1D985F26F1FB}" type="presOf" srcId="{55CB10E1-66FB-4D18-8B6C-5171C5EA208C}" destId="{3263019F-5DED-40CB-BB51-7F0815141EE8}" srcOrd="0" destOrd="0" presId="urn:microsoft.com/office/officeart/2005/8/layout/target3"/>
    <dgm:cxn modelId="{3E0DE097-4B52-4C05-B10D-52E8C6982E4D}" srcId="{4FF56059-B1F1-4C77-9E32-284B45C8B625}" destId="{FE55FBC8-86D7-4430-A079-851CB4B373AC}" srcOrd="2" destOrd="0" parTransId="{F3E54873-123E-4670-928B-1DE551D4C315}" sibTransId="{4D410497-44A0-4E10-8C8F-2B4991507045}"/>
    <dgm:cxn modelId="{F5220070-2016-480A-BB19-E27F27827829}" type="presOf" srcId="{62F10DBF-98C9-4F73-BDB6-EF1C6B8E4325}" destId="{287D6CA9-CA97-4FA9-9676-D0A5888801CF}" srcOrd="1" destOrd="0" presId="urn:microsoft.com/office/officeart/2005/8/layout/target3"/>
    <dgm:cxn modelId="{80E85BB0-B1D1-49E1-82D9-EC6C4135C263}" type="presOf" srcId="{FE55FBC8-86D7-4430-A079-851CB4B373AC}" destId="{7571192A-4531-463B-BD17-0DEC8E630342}" srcOrd="1" destOrd="0" presId="urn:microsoft.com/office/officeart/2005/8/layout/target3"/>
    <dgm:cxn modelId="{5B9047B0-2D96-4B53-AAF9-475D9AD8C796}" type="presOf" srcId="{0BE7CAB5-7109-4EA4-ADED-20818B841EF9}" destId="{4F0203CF-CA3C-4FB7-88A2-F001C69D087E}" srcOrd="1" destOrd="0" presId="urn:microsoft.com/office/officeart/2005/8/layout/target3"/>
    <dgm:cxn modelId="{7B60157F-D0D4-421D-BF04-86D025208E5A}" type="presOf" srcId="{55CB10E1-66FB-4D18-8B6C-5171C5EA208C}" destId="{17A5C118-6129-47C2-94FE-D2086E9F06C5}" srcOrd="1" destOrd="0" presId="urn:microsoft.com/office/officeart/2005/8/layout/target3"/>
    <dgm:cxn modelId="{6BD72F4D-B0E9-48B6-B4C7-50A78E95208E}" type="presOf" srcId="{7CA35CC3-B4C5-4D80-9BCC-312AB74AD52A}" destId="{D478817E-AE4B-4F90-AAF2-3E5B212A681D}" srcOrd="0" destOrd="0" presId="urn:microsoft.com/office/officeart/2005/8/layout/target3"/>
    <dgm:cxn modelId="{A50DE72C-3BF9-4591-8D8B-8EEE5C48BF7A}" srcId="{4FF56059-B1F1-4C77-9E32-284B45C8B625}" destId="{7CA35CC3-B4C5-4D80-9BCC-312AB74AD52A}" srcOrd="4" destOrd="0" parTransId="{58BD031A-C6E5-42CA-A521-E51D5D24C15A}" sibTransId="{97585230-0F40-4040-902E-F20097C0E6B4}"/>
    <dgm:cxn modelId="{79F07874-D54F-4B2B-B385-C01AC6DEE57F}" srcId="{4FF56059-B1F1-4C77-9E32-284B45C8B625}" destId="{0BE7CAB5-7109-4EA4-ADED-20818B841EF9}" srcOrd="3" destOrd="0" parTransId="{103E3177-6C05-4666-B642-0840A33BF528}" sibTransId="{92F6DD31-BAF6-44EB-B5B7-9A4D4B11B9B0}"/>
    <dgm:cxn modelId="{FAE1A226-BD10-4261-8473-CD6998F04B64}" srcId="{4FF56059-B1F1-4C77-9E32-284B45C8B625}" destId="{62F10DBF-98C9-4F73-BDB6-EF1C6B8E4325}" srcOrd="0" destOrd="0" parTransId="{34BF2AC7-833A-45F0-9DEF-00703EC55AA4}" sibTransId="{3F2BC6FD-66E6-4BA4-80F0-33DEF572FF05}"/>
    <dgm:cxn modelId="{DB884A6F-986C-4756-BB59-0C9A8EF50BE4}" type="presOf" srcId="{FE55FBC8-86D7-4430-A079-851CB4B373AC}" destId="{5F14EEC5-0989-453B-AFB3-E3190FDCB8C8}" srcOrd="0" destOrd="0" presId="urn:microsoft.com/office/officeart/2005/8/layout/target3"/>
    <dgm:cxn modelId="{58354BA7-A324-4018-86E0-4A3752BE62AB}" srcId="{4FF56059-B1F1-4C77-9E32-284B45C8B625}" destId="{55CB10E1-66FB-4D18-8B6C-5171C5EA208C}" srcOrd="1" destOrd="0" parTransId="{33F3267C-A5BF-4634-BFF4-478440BA679A}" sibTransId="{78DF1B44-E307-46BA-82C0-B1EE2A08237C}"/>
    <dgm:cxn modelId="{0C9FEEE1-CB5A-4BB2-8BF6-8E448AD5699B}" type="presParOf" srcId="{90F29B5C-D0D0-4369-B4B9-671CC79B531C}" destId="{687617EA-4FFB-4DBA-B2C0-D25B96BA4465}" srcOrd="0" destOrd="0" presId="urn:microsoft.com/office/officeart/2005/8/layout/target3"/>
    <dgm:cxn modelId="{70AB5D7C-5B5D-4A0D-921D-203438B07721}" type="presParOf" srcId="{90F29B5C-D0D0-4369-B4B9-671CC79B531C}" destId="{F9E60286-6654-4DF3-9CFB-D6B3B908B389}" srcOrd="1" destOrd="0" presId="urn:microsoft.com/office/officeart/2005/8/layout/target3"/>
    <dgm:cxn modelId="{C8518DC5-73D1-48BA-A46C-AFE96CBC356D}" type="presParOf" srcId="{90F29B5C-D0D0-4369-B4B9-671CC79B531C}" destId="{E7325FEC-ACB5-4360-80FA-3C3528D6DB81}" srcOrd="2" destOrd="0" presId="urn:microsoft.com/office/officeart/2005/8/layout/target3"/>
    <dgm:cxn modelId="{B8C1567C-ECE1-40AC-9CE0-25EFFBEFEF0F}" type="presParOf" srcId="{90F29B5C-D0D0-4369-B4B9-671CC79B531C}" destId="{4F28C737-EB71-44AA-8FA0-5CD343C2E798}" srcOrd="3" destOrd="0" presId="urn:microsoft.com/office/officeart/2005/8/layout/target3"/>
    <dgm:cxn modelId="{827B31E4-AF69-47D4-93E6-82339E557657}" type="presParOf" srcId="{90F29B5C-D0D0-4369-B4B9-671CC79B531C}" destId="{7C11B9E0-FF18-47B2-8A27-4F811BFD0D4B}" srcOrd="4" destOrd="0" presId="urn:microsoft.com/office/officeart/2005/8/layout/target3"/>
    <dgm:cxn modelId="{A9D10478-D795-4D3F-846E-9734AF9394D7}" type="presParOf" srcId="{90F29B5C-D0D0-4369-B4B9-671CC79B531C}" destId="{3263019F-5DED-40CB-BB51-7F0815141EE8}" srcOrd="5" destOrd="0" presId="urn:microsoft.com/office/officeart/2005/8/layout/target3"/>
    <dgm:cxn modelId="{BBF36558-28D7-4C2E-AB40-C00DDEF30F59}" type="presParOf" srcId="{90F29B5C-D0D0-4369-B4B9-671CC79B531C}" destId="{19FE94F8-67AB-40B5-A27A-01FB573B76D5}" srcOrd="6" destOrd="0" presId="urn:microsoft.com/office/officeart/2005/8/layout/target3"/>
    <dgm:cxn modelId="{4CE5348F-CF46-499E-B66B-B40C95588784}" type="presParOf" srcId="{90F29B5C-D0D0-4369-B4B9-671CC79B531C}" destId="{536DA871-DA31-4999-805E-247E7217F147}" srcOrd="7" destOrd="0" presId="urn:microsoft.com/office/officeart/2005/8/layout/target3"/>
    <dgm:cxn modelId="{3D429996-2401-4F30-8647-DC9C9382E2EE}" type="presParOf" srcId="{90F29B5C-D0D0-4369-B4B9-671CC79B531C}" destId="{5F14EEC5-0989-453B-AFB3-E3190FDCB8C8}" srcOrd="8" destOrd="0" presId="urn:microsoft.com/office/officeart/2005/8/layout/target3"/>
    <dgm:cxn modelId="{4B654ACD-095B-4928-9A78-DE8291E45CF2}" type="presParOf" srcId="{90F29B5C-D0D0-4369-B4B9-671CC79B531C}" destId="{CB6983BC-5156-4E04-AA22-908DD4D4D6FD}" srcOrd="9" destOrd="0" presId="urn:microsoft.com/office/officeart/2005/8/layout/target3"/>
    <dgm:cxn modelId="{DBDF18E1-67B3-4BE9-A186-EDBB5EDB24B8}" type="presParOf" srcId="{90F29B5C-D0D0-4369-B4B9-671CC79B531C}" destId="{B7A651E0-60DF-4A1A-97D7-02BD2859A8F7}" srcOrd="10" destOrd="0" presId="urn:microsoft.com/office/officeart/2005/8/layout/target3"/>
    <dgm:cxn modelId="{8D3665B6-0B9A-4F10-9349-5C1B897B84E9}" type="presParOf" srcId="{90F29B5C-D0D0-4369-B4B9-671CC79B531C}" destId="{78E4E095-D480-4A43-BB8C-C90A0C915990}" srcOrd="11" destOrd="0" presId="urn:microsoft.com/office/officeart/2005/8/layout/target3"/>
    <dgm:cxn modelId="{990779D3-AA26-4D99-862B-2E6ACBEDF59C}" type="presParOf" srcId="{90F29B5C-D0D0-4369-B4B9-671CC79B531C}" destId="{1175971F-10D9-48FA-8E81-3B605422EFD1}" srcOrd="12" destOrd="0" presId="urn:microsoft.com/office/officeart/2005/8/layout/target3"/>
    <dgm:cxn modelId="{8D0D257A-7E47-459D-8107-14B0824BD3A1}" type="presParOf" srcId="{90F29B5C-D0D0-4369-B4B9-671CC79B531C}" destId="{896C9590-873D-43F1-9D2A-345F5C0F9BE3}" srcOrd="13" destOrd="0" presId="urn:microsoft.com/office/officeart/2005/8/layout/target3"/>
    <dgm:cxn modelId="{1818E3DE-16BB-4B96-B228-5F19A620C956}" type="presParOf" srcId="{90F29B5C-D0D0-4369-B4B9-671CC79B531C}" destId="{D478817E-AE4B-4F90-AAF2-3E5B212A681D}" srcOrd="14" destOrd="0" presId="urn:microsoft.com/office/officeart/2005/8/layout/target3"/>
    <dgm:cxn modelId="{BF9ADCFE-1A1C-48E9-81D3-932FB1B4E332}" type="presParOf" srcId="{90F29B5C-D0D0-4369-B4B9-671CC79B531C}" destId="{287D6CA9-CA97-4FA9-9676-D0A5888801CF}" srcOrd="15" destOrd="0" presId="urn:microsoft.com/office/officeart/2005/8/layout/target3"/>
    <dgm:cxn modelId="{75A9E6F5-92DA-4477-91C5-A3319414D7DA}" type="presParOf" srcId="{90F29B5C-D0D0-4369-B4B9-671CC79B531C}" destId="{17A5C118-6129-47C2-94FE-D2086E9F06C5}" srcOrd="16" destOrd="0" presId="urn:microsoft.com/office/officeart/2005/8/layout/target3"/>
    <dgm:cxn modelId="{3BA8987E-32E0-4E92-A796-60DF580445F5}" type="presParOf" srcId="{90F29B5C-D0D0-4369-B4B9-671CC79B531C}" destId="{7571192A-4531-463B-BD17-0DEC8E630342}" srcOrd="17" destOrd="0" presId="urn:microsoft.com/office/officeart/2005/8/layout/target3"/>
    <dgm:cxn modelId="{F941508D-CBD5-4E98-87E9-1E64D4C6F4FB}" type="presParOf" srcId="{90F29B5C-D0D0-4369-B4B9-671CC79B531C}" destId="{4F0203CF-CA3C-4FB7-88A2-F001C69D087E}" srcOrd="18" destOrd="0" presId="urn:microsoft.com/office/officeart/2005/8/layout/target3"/>
    <dgm:cxn modelId="{46EAAFFD-EB5F-48C6-8E86-7C366F18DA11}" type="presParOf" srcId="{90F29B5C-D0D0-4369-B4B9-671CC79B531C}" destId="{C294CD65-E489-4350-9AA9-8B14B690F5AC}" srcOrd="19" destOrd="0" presId="urn:microsoft.com/office/officeart/2005/8/layout/target3"/>
  </dgm:cxnLst>
  <dgm:bg/>
  <dgm:whole/>
  <dgm:extLst>
    <a:ext uri="http://schemas.microsoft.com/office/drawing/2008/diagram"/>
  </dgm:extLst>
</dgm:dataModel>
</file>

<file path=ppt/diagrams/data17.xml><?xml version="1.0" encoding="utf-8"?>
<dgm:dataModel xmlns:dgm="http://schemas.openxmlformats.org/drawingml/2006/diagram" xmlns:a="http://schemas.openxmlformats.org/drawingml/2006/main">
  <dgm:ptLst>
    <dgm:pt modelId="{4FF56059-B1F1-4C77-9E32-284B45C8B625}" type="doc">
      <dgm:prSet loTypeId="urn:microsoft.com/office/officeart/2005/8/layout/target3" loCatId="relationship" qsTypeId="urn:microsoft.com/office/officeart/2005/8/quickstyle/simple3" qsCatId="simple" csTypeId="urn:microsoft.com/office/officeart/2005/8/colors/accent1_2" csCatId="accent1" phldr="1"/>
      <dgm:spPr/>
      <dgm:t>
        <a:bodyPr/>
        <a:lstStyle/>
        <a:p>
          <a:endParaRPr lang="es-ES"/>
        </a:p>
      </dgm:t>
    </dgm:pt>
    <dgm:pt modelId="{62F10DBF-98C9-4F73-BDB6-EF1C6B8E4325}">
      <dgm:prSet phldrT="[Texto]" custT="1"/>
      <dgm:spPr>
        <a:solidFill>
          <a:schemeClr val="accent1">
            <a:lumMod val="20000"/>
            <a:lumOff val="80000"/>
          </a:schemeClr>
        </a:solidFill>
      </dgm:spPr>
      <dgm:t>
        <a:bodyPr/>
        <a:lstStyle/>
        <a:p>
          <a:pPr algn="l"/>
          <a:r>
            <a:rPr lang="es-ES" sz="1400" b="1" dirty="0" smtClean="0">
              <a:latin typeface="Arial Narrow" pitchFamily="34" charset="0"/>
            </a:rPr>
            <a:t>Preparación</a:t>
          </a:r>
          <a:endParaRPr lang="es-ES" sz="1400" b="1" dirty="0">
            <a:latin typeface="Arial Narrow" pitchFamily="34" charset="0"/>
          </a:endParaRPr>
        </a:p>
      </dgm:t>
    </dgm:pt>
    <dgm:pt modelId="{34BF2AC7-833A-45F0-9DEF-00703EC55AA4}" type="parTrans" cxnId="{FAE1A226-BD10-4261-8473-CD6998F04B64}">
      <dgm:prSet/>
      <dgm:spPr/>
      <dgm:t>
        <a:bodyPr/>
        <a:lstStyle/>
        <a:p>
          <a:pPr algn="l"/>
          <a:endParaRPr lang="es-ES" sz="1200" b="1">
            <a:latin typeface="Arial Narrow" pitchFamily="34" charset="0"/>
          </a:endParaRPr>
        </a:p>
      </dgm:t>
    </dgm:pt>
    <dgm:pt modelId="{3F2BC6FD-66E6-4BA4-80F0-33DEF572FF05}" type="sibTrans" cxnId="{FAE1A226-BD10-4261-8473-CD6998F04B64}">
      <dgm:prSet/>
      <dgm:spPr/>
      <dgm:t>
        <a:bodyPr/>
        <a:lstStyle/>
        <a:p>
          <a:pPr algn="l"/>
          <a:endParaRPr lang="es-ES" sz="1200" b="1">
            <a:latin typeface="Arial Narrow" pitchFamily="34" charset="0"/>
          </a:endParaRPr>
        </a:p>
      </dgm:t>
    </dgm:pt>
    <dgm:pt modelId="{55CB10E1-66FB-4D18-8B6C-5171C5EA208C}">
      <dgm:prSet phldrT="[Texto]" custT="1"/>
      <dgm:spPr>
        <a:noFill/>
      </dgm:spPr>
      <dgm:t>
        <a:bodyPr/>
        <a:lstStyle/>
        <a:p>
          <a:pPr algn="l"/>
          <a:r>
            <a:rPr lang="es-ES" sz="1400" b="1" dirty="0" smtClean="0">
              <a:latin typeface="Arial Narrow" pitchFamily="34" charset="0"/>
            </a:rPr>
            <a:t>Ejecución</a:t>
          </a:r>
          <a:endParaRPr lang="es-ES" sz="1200" b="1" dirty="0">
            <a:latin typeface="Arial Narrow" pitchFamily="34" charset="0"/>
          </a:endParaRPr>
        </a:p>
      </dgm:t>
    </dgm:pt>
    <dgm:pt modelId="{33F3267C-A5BF-4634-BFF4-478440BA679A}" type="parTrans" cxnId="{58354BA7-A324-4018-86E0-4A3752BE62AB}">
      <dgm:prSet/>
      <dgm:spPr/>
      <dgm:t>
        <a:bodyPr/>
        <a:lstStyle/>
        <a:p>
          <a:pPr algn="l"/>
          <a:endParaRPr lang="es-ES" sz="1200" b="1">
            <a:latin typeface="Arial Narrow" pitchFamily="34" charset="0"/>
          </a:endParaRPr>
        </a:p>
      </dgm:t>
    </dgm:pt>
    <dgm:pt modelId="{78DF1B44-E307-46BA-82C0-B1EE2A08237C}" type="sibTrans" cxnId="{58354BA7-A324-4018-86E0-4A3752BE62AB}">
      <dgm:prSet/>
      <dgm:spPr/>
      <dgm:t>
        <a:bodyPr/>
        <a:lstStyle/>
        <a:p>
          <a:pPr algn="l"/>
          <a:endParaRPr lang="es-ES" sz="1200" b="1">
            <a:latin typeface="Arial Narrow" pitchFamily="34" charset="0"/>
          </a:endParaRPr>
        </a:p>
      </dgm:t>
    </dgm:pt>
    <dgm:pt modelId="{7CA35CC3-B4C5-4D80-9BCC-312AB74AD52A}">
      <dgm:prSet phldrT="[Texto]" custT="1"/>
      <dgm:spPr>
        <a:solidFill>
          <a:schemeClr val="accent1">
            <a:lumMod val="20000"/>
            <a:lumOff val="80000"/>
          </a:schemeClr>
        </a:solidFill>
      </dgm:spPr>
      <dgm:t>
        <a:bodyPr/>
        <a:lstStyle/>
        <a:p>
          <a:pPr algn="l"/>
          <a:r>
            <a:rPr lang="es-ES" sz="1400" b="1" dirty="0" smtClean="0">
              <a:latin typeface="Arial Narrow" pitchFamily="34" charset="0"/>
            </a:rPr>
            <a:t>Evaluación</a:t>
          </a:r>
          <a:endParaRPr lang="es-ES" sz="1200" b="1" dirty="0">
            <a:latin typeface="Arial Narrow" pitchFamily="34" charset="0"/>
          </a:endParaRPr>
        </a:p>
      </dgm:t>
    </dgm:pt>
    <dgm:pt modelId="{58BD031A-C6E5-42CA-A521-E51D5D24C15A}" type="parTrans" cxnId="{A50DE72C-3BF9-4591-8D8B-8EEE5C48BF7A}">
      <dgm:prSet/>
      <dgm:spPr/>
      <dgm:t>
        <a:bodyPr/>
        <a:lstStyle/>
        <a:p>
          <a:pPr algn="l"/>
          <a:endParaRPr lang="es-ES" sz="1200" b="1">
            <a:latin typeface="Arial Narrow" pitchFamily="34" charset="0"/>
          </a:endParaRPr>
        </a:p>
      </dgm:t>
    </dgm:pt>
    <dgm:pt modelId="{97585230-0F40-4040-902E-F20097C0E6B4}" type="sibTrans" cxnId="{A50DE72C-3BF9-4591-8D8B-8EEE5C48BF7A}">
      <dgm:prSet/>
      <dgm:spPr/>
      <dgm:t>
        <a:bodyPr/>
        <a:lstStyle/>
        <a:p>
          <a:pPr algn="l"/>
          <a:endParaRPr lang="es-ES" sz="1200" b="1">
            <a:latin typeface="Arial Narrow" pitchFamily="34" charset="0"/>
          </a:endParaRPr>
        </a:p>
      </dgm:t>
    </dgm:pt>
    <dgm:pt modelId="{FE55FBC8-86D7-4430-A079-851CB4B373AC}">
      <dgm:prSet custT="1"/>
      <dgm:spPr>
        <a:solidFill>
          <a:schemeClr val="accent1">
            <a:lumMod val="20000"/>
            <a:lumOff val="80000"/>
          </a:schemeClr>
        </a:solidFill>
      </dgm:spPr>
      <dgm:t>
        <a:bodyPr/>
        <a:lstStyle/>
        <a:p>
          <a:pPr algn="l"/>
          <a:r>
            <a:rPr lang="es-ES" sz="1400" b="1" dirty="0" smtClean="0">
              <a:latin typeface="Arial Narrow" pitchFamily="34" charset="0"/>
            </a:rPr>
            <a:t>Seguimiento</a:t>
          </a:r>
          <a:endParaRPr lang="es-ES" sz="1400" b="1" dirty="0">
            <a:latin typeface="Arial Narrow" pitchFamily="34" charset="0"/>
          </a:endParaRPr>
        </a:p>
      </dgm:t>
    </dgm:pt>
    <dgm:pt modelId="{F3E54873-123E-4670-928B-1DE551D4C315}" type="parTrans" cxnId="{3E0DE097-4B52-4C05-B10D-52E8C6982E4D}">
      <dgm:prSet/>
      <dgm:spPr/>
      <dgm:t>
        <a:bodyPr/>
        <a:lstStyle/>
        <a:p>
          <a:pPr algn="l"/>
          <a:endParaRPr lang="es-ES" sz="1200" b="1">
            <a:latin typeface="Arial Narrow" pitchFamily="34" charset="0"/>
          </a:endParaRPr>
        </a:p>
      </dgm:t>
    </dgm:pt>
    <dgm:pt modelId="{4D410497-44A0-4E10-8C8F-2B4991507045}" type="sibTrans" cxnId="{3E0DE097-4B52-4C05-B10D-52E8C6982E4D}">
      <dgm:prSet/>
      <dgm:spPr/>
      <dgm:t>
        <a:bodyPr/>
        <a:lstStyle/>
        <a:p>
          <a:pPr algn="l"/>
          <a:endParaRPr lang="es-ES" sz="1200" b="1">
            <a:latin typeface="Arial Narrow" pitchFamily="34" charset="0"/>
          </a:endParaRPr>
        </a:p>
      </dgm:t>
    </dgm:pt>
    <dgm:pt modelId="{0BE7CAB5-7109-4EA4-ADED-20818B841EF9}">
      <dgm:prSet custT="1"/>
      <dgm:spPr>
        <a:solidFill>
          <a:schemeClr val="accent1">
            <a:lumMod val="20000"/>
            <a:lumOff val="80000"/>
          </a:schemeClr>
        </a:solidFill>
      </dgm:spPr>
      <dgm:t>
        <a:bodyPr/>
        <a:lstStyle/>
        <a:p>
          <a:pPr algn="l"/>
          <a:r>
            <a:rPr lang="es-ES" sz="1400" b="1" dirty="0" smtClean="0">
              <a:latin typeface="Arial Narrow" pitchFamily="34" charset="0"/>
            </a:rPr>
            <a:t>Presentación de informes</a:t>
          </a:r>
          <a:endParaRPr lang="es-ES" sz="1400" b="1" dirty="0">
            <a:latin typeface="Arial Narrow" pitchFamily="34" charset="0"/>
          </a:endParaRPr>
        </a:p>
      </dgm:t>
    </dgm:pt>
    <dgm:pt modelId="{103E3177-6C05-4666-B642-0840A33BF528}" type="parTrans" cxnId="{79F07874-D54F-4B2B-B385-C01AC6DEE57F}">
      <dgm:prSet/>
      <dgm:spPr/>
      <dgm:t>
        <a:bodyPr/>
        <a:lstStyle/>
        <a:p>
          <a:pPr algn="l"/>
          <a:endParaRPr lang="es-ES" sz="1200" b="1">
            <a:latin typeface="Arial Narrow" pitchFamily="34" charset="0"/>
          </a:endParaRPr>
        </a:p>
      </dgm:t>
    </dgm:pt>
    <dgm:pt modelId="{92F6DD31-BAF6-44EB-B5B7-9A4D4B11B9B0}" type="sibTrans" cxnId="{79F07874-D54F-4B2B-B385-C01AC6DEE57F}">
      <dgm:prSet/>
      <dgm:spPr/>
      <dgm:t>
        <a:bodyPr/>
        <a:lstStyle/>
        <a:p>
          <a:pPr algn="l"/>
          <a:endParaRPr lang="es-ES" sz="1200" b="1">
            <a:latin typeface="Arial Narrow" pitchFamily="34" charset="0"/>
          </a:endParaRPr>
        </a:p>
      </dgm:t>
    </dgm:pt>
    <dgm:pt modelId="{90F29B5C-D0D0-4369-B4B9-671CC79B531C}" type="pres">
      <dgm:prSet presAssocID="{4FF56059-B1F1-4C77-9E32-284B45C8B625}" presName="Name0" presStyleCnt="0">
        <dgm:presLayoutVars>
          <dgm:chMax val="7"/>
          <dgm:dir/>
          <dgm:animLvl val="lvl"/>
          <dgm:resizeHandles val="exact"/>
        </dgm:presLayoutVars>
      </dgm:prSet>
      <dgm:spPr/>
      <dgm:t>
        <a:bodyPr/>
        <a:lstStyle/>
        <a:p>
          <a:endParaRPr lang="es-ES"/>
        </a:p>
      </dgm:t>
    </dgm:pt>
    <dgm:pt modelId="{687617EA-4FFB-4DBA-B2C0-D25B96BA4465}" type="pres">
      <dgm:prSet presAssocID="{62F10DBF-98C9-4F73-BDB6-EF1C6B8E4325}" presName="circle1" presStyleLbl="node1" presStyleIdx="0" presStyleCnt="5"/>
      <dgm:spPr/>
      <dgm:t>
        <a:bodyPr/>
        <a:lstStyle/>
        <a:p>
          <a:endParaRPr lang="es-ES"/>
        </a:p>
      </dgm:t>
    </dgm:pt>
    <dgm:pt modelId="{F9E60286-6654-4DF3-9CFB-D6B3B908B389}" type="pres">
      <dgm:prSet presAssocID="{62F10DBF-98C9-4F73-BDB6-EF1C6B8E4325}" presName="space" presStyleCnt="0"/>
      <dgm:spPr/>
      <dgm:t>
        <a:bodyPr/>
        <a:lstStyle/>
        <a:p>
          <a:endParaRPr lang="es-ES"/>
        </a:p>
      </dgm:t>
    </dgm:pt>
    <dgm:pt modelId="{E7325FEC-ACB5-4360-80FA-3C3528D6DB81}" type="pres">
      <dgm:prSet presAssocID="{62F10DBF-98C9-4F73-BDB6-EF1C6B8E4325}" presName="rect1" presStyleLbl="alignAcc1" presStyleIdx="0" presStyleCnt="5"/>
      <dgm:spPr/>
      <dgm:t>
        <a:bodyPr/>
        <a:lstStyle/>
        <a:p>
          <a:endParaRPr lang="es-ES"/>
        </a:p>
      </dgm:t>
    </dgm:pt>
    <dgm:pt modelId="{4F28C737-EB71-44AA-8FA0-5CD343C2E798}" type="pres">
      <dgm:prSet presAssocID="{55CB10E1-66FB-4D18-8B6C-5171C5EA208C}" presName="vertSpace2" presStyleLbl="node1" presStyleIdx="0" presStyleCnt="5"/>
      <dgm:spPr/>
      <dgm:t>
        <a:bodyPr/>
        <a:lstStyle/>
        <a:p>
          <a:endParaRPr lang="es-ES"/>
        </a:p>
      </dgm:t>
    </dgm:pt>
    <dgm:pt modelId="{7C11B9E0-FF18-47B2-8A27-4F811BFD0D4B}" type="pres">
      <dgm:prSet presAssocID="{55CB10E1-66FB-4D18-8B6C-5171C5EA208C}" presName="circle2" presStyleLbl="node1" presStyleIdx="1" presStyleCnt="5"/>
      <dgm:spPr/>
      <dgm:t>
        <a:bodyPr/>
        <a:lstStyle/>
        <a:p>
          <a:endParaRPr lang="es-ES"/>
        </a:p>
      </dgm:t>
    </dgm:pt>
    <dgm:pt modelId="{3263019F-5DED-40CB-BB51-7F0815141EE8}" type="pres">
      <dgm:prSet presAssocID="{55CB10E1-66FB-4D18-8B6C-5171C5EA208C}" presName="rect2" presStyleLbl="alignAcc1" presStyleIdx="1" presStyleCnt="5"/>
      <dgm:spPr/>
      <dgm:t>
        <a:bodyPr/>
        <a:lstStyle/>
        <a:p>
          <a:endParaRPr lang="es-ES"/>
        </a:p>
      </dgm:t>
    </dgm:pt>
    <dgm:pt modelId="{19FE94F8-67AB-40B5-A27A-01FB573B76D5}" type="pres">
      <dgm:prSet presAssocID="{FE55FBC8-86D7-4430-A079-851CB4B373AC}" presName="vertSpace3" presStyleLbl="node1" presStyleIdx="1" presStyleCnt="5"/>
      <dgm:spPr/>
      <dgm:t>
        <a:bodyPr/>
        <a:lstStyle/>
        <a:p>
          <a:endParaRPr lang="es-ES"/>
        </a:p>
      </dgm:t>
    </dgm:pt>
    <dgm:pt modelId="{536DA871-DA31-4999-805E-247E7217F147}" type="pres">
      <dgm:prSet presAssocID="{FE55FBC8-86D7-4430-A079-851CB4B373AC}" presName="circle3" presStyleLbl="node1" presStyleIdx="2" presStyleCnt="5"/>
      <dgm:spPr/>
      <dgm:t>
        <a:bodyPr/>
        <a:lstStyle/>
        <a:p>
          <a:endParaRPr lang="es-ES"/>
        </a:p>
      </dgm:t>
    </dgm:pt>
    <dgm:pt modelId="{5F14EEC5-0989-453B-AFB3-E3190FDCB8C8}" type="pres">
      <dgm:prSet presAssocID="{FE55FBC8-86D7-4430-A079-851CB4B373AC}" presName="rect3" presStyleLbl="alignAcc1" presStyleIdx="2" presStyleCnt="5"/>
      <dgm:spPr/>
      <dgm:t>
        <a:bodyPr/>
        <a:lstStyle/>
        <a:p>
          <a:endParaRPr lang="es-ES"/>
        </a:p>
      </dgm:t>
    </dgm:pt>
    <dgm:pt modelId="{CB6983BC-5156-4E04-AA22-908DD4D4D6FD}" type="pres">
      <dgm:prSet presAssocID="{0BE7CAB5-7109-4EA4-ADED-20818B841EF9}" presName="vertSpace4" presStyleLbl="node1" presStyleIdx="2" presStyleCnt="5"/>
      <dgm:spPr/>
      <dgm:t>
        <a:bodyPr/>
        <a:lstStyle/>
        <a:p>
          <a:endParaRPr lang="es-ES"/>
        </a:p>
      </dgm:t>
    </dgm:pt>
    <dgm:pt modelId="{B7A651E0-60DF-4A1A-97D7-02BD2859A8F7}" type="pres">
      <dgm:prSet presAssocID="{0BE7CAB5-7109-4EA4-ADED-20818B841EF9}" presName="circle4" presStyleLbl="node1" presStyleIdx="3" presStyleCnt="5"/>
      <dgm:spPr/>
      <dgm:t>
        <a:bodyPr/>
        <a:lstStyle/>
        <a:p>
          <a:endParaRPr lang="es-ES"/>
        </a:p>
      </dgm:t>
    </dgm:pt>
    <dgm:pt modelId="{78E4E095-D480-4A43-BB8C-C90A0C915990}" type="pres">
      <dgm:prSet presAssocID="{0BE7CAB5-7109-4EA4-ADED-20818B841EF9}" presName="rect4" presStyleLbl="alignAcc1" presStyleIdx="3" presStyleCnt="5"/>
      <dgm:spPr/>
      <dgm:t>
        <a:bodyPr/>
        <a:lstStyle/>
        <a:p>
          <a:endParaRPr lang="es-ES"/>
        </a:p>
      </dgm:t>
    </dgm:pt>
    <dgm:pt modelId="{1175971F-10D9-48FA-8E81-3B605422EFD1}" type="pres">
      <dgm:prSet presAssocID="{7CA35CC3-B4C5-4D80-9BCC-312AB74AD52A}" presName="vertSpace5" presStyleLbl="node1" presStyleIdx="3" presStyleCnt="5"/>
      <dgm:spPr/>
      <dgm:t>
        <a:bodyPr/>
        <a:lstStyle/>
        <a:p>
          <a:endParaRPr lang="es-ES"/>
        </a:p>
      </dgm:t>
    </dgm:pt>
    <dgm:pt modelId="{896C9590-873D-43F1-9D2A-345F5C0F9BE3}" type="pres">
      <dgm:prSet presAssocID="{7CA35CC3-B4C5-4D80-9BCC-312AB74AD52A}" presName="circle5" presStyleLbl="node1" presStyleIdx="4" presStyleCnt="5"/>
      <dgm:spPr/>
      <dgm:t>
        <a:bodyPr/>
        <a:lstStyle/>
        <a:p>
          <a:endParaRPr lang="es-ES"/>
        </a:p>
      </dgm:t>
    </dgm:pt>
    <dgm:pt modelId="{D478817E-AE4B-4F90-AAF2-3E5B212A681D}" type="pres">
      <dgm:prSet presAssocID="{7CA35CC3-B4C5-4D80-9BCC-312AB74AD52A}" presName="rect5" presStyleLbl="alignAcc1" presStyleIdx="4" presStyleCnt="5"/>
      <dgm:spPr/>
      <dgm:t>
        <a:bodyPr/>
        <a:lstStyle/>
        <a:p>
          <a:endParaRPr lang="es-ES"/>
        </a:p>
      </dgm:t>
    </dgm:pt>
    <dgm:pt modelId="{287D6CA9-CA97-4FA9-9676-D0A5888801CF}" type="pres">
      <dgm:prSet presAssocID="{62F10DBF-98C9-4F73-BDB6-EF1C6B8E4325}" presName="rect1ParTxNoCh" presStyleLbl="alignAcc1" presStyleIdx="4" presStyleCnt="5">
        <dgm:presLayoutVars>
          <dgm:chMax val="1"/>
          <dgm:bulletEnabled val="1"/>
        </dgm:presLayoutVars>
      </dgm:prSet>
      <dgm:spPr/>
      <dgm:t>
        <a:bodyPr/>
        <a:lstStyle/>
        <a:p>
          <a:endParaRPr lang="es-ES"/>
        </a:p>
      </dgm:t>
    </dgm:pt>
    <dgm:pt modelId="{17A5C118-6129-47C2-94FE-D2086E9F06C5}" type="pres">
      <dgm:prSet presAssocID="{55CB10E1-66FB-4D18-8B6C-5171C5EA208C}" presName="rect2ParTxNoCh" presStyleLbl="alignAcc1" presStyleIdx="4" presStyleCnt="5">
        <dgm:presLayoutVars>
          <dgm:chMax val="1"/>
          <dgm:bulletEnabled val="1"/>
        </dgm:presLayoutVars>
      </dgm:prSet>
      <dgm:spPr/>
      <dgm:t>
        <a:bodyPr/>
        <a:lstStyle/>
        <a:p>
          <a:endParaRPr lang="es-ES"/>
        </a:p>
      </dgm:t>
    </dgm:pt>
    <dgm:pt modelId="{7571192A-4531-463B-BD17-0DEC8E630342}" type="pres">
      <dgm:prSet presAssocID="{FE55FBC8-86D7-4430-A079-851CB4B373AC}" presName="rect3ParTxNoCh" presStyleLbl="alignAcc1" presStyleIdx="4" presStyleCnt="5">
        <dgm:presLayoutVars>
          <dgm:chMax val="1"/>
          <dgm:bulletEnabled val="1"/>
        </dgm:presLayoutVars>
      </dgm:prSet>
      <dgm:spPr/>
      <dgm:t>
        <a:bodyPr/>
        <a:lstStyle/>
        <a:p>
          <a:endParaRPr lang="es-ES"/>
        </a:p>
      </dgm:t>
    </dgm:pt>
    <dgm:pt modelId="{4F0203CF-CA3C-4FB7-88A2-F001C69D087E}" type="pres">
      <dgm:prSet presAssocID="{0BE7CAB5-7109-4EA4-ADED-20818B841EF9}" presName="rect4ParTxNoCh" presStyleLbl="alignAcc1" presStyleIdx="4" presStyleCnt="5">
        <dgm:presLayoutVars>
          <dgm:chMax val="1"/>
          <dgm:bulletEnabled val="1"/>
        </dgm:presLayoutVars>
      </dgm:prSet>
      <dgm:spPr/>
      <dgm:t>
        <a:bodyPr/>
        <a:lstStyle/>
        <a:p>
          <a:endParaRPr lang="es-ES"/>
        </a:p>
      </dgm:t>
    </dgm:pt>
    <dgm:pt modelId="{C294CD65-E489-4350-9AA9-8B14B690F5AC}" type="pres">
      <dgm:prSet presAssocID="{7CA35CC3-B4C5-4D80-9BCC-312AB74AD52A}" presName="rect5ParTxNoCh" presStyleLbl="alignAcc1" presStyleIdx="4" presStyleCnt="5">
        <dgm:presLayoutVars>
          <dgm:chMax val="1"/>
          <dgm:bulletEnabled val="1"/>
        </dgm:presLayoutVars>
      </dgm:prSet>
      <dgm:spPr/>
      <dgm:t>
        <a:bodyPr/>
        <a:lstStyle/>
        <a:p>
          <a:endParaRPr lang="es-ES"/>
        </a:p>
      </dgm:t>
    </dgm:pt>
  </dgm:ptLst>
  <dgm:cxnLst>
    <dgm:cxn modelId="{25E4D89C-519B-4E90-AF6B-793956CAC04B}" type="presOf" srcId="{7CA35CC3-B4C5-4D80-9BCC-312AB74AD52A}" destId="{D478817E-AE4B-4F90-AAF2-3E5B212A681D}" srcOrd="0" destOrd="0" presId="urn:microsoft.com/office/officeart/2005/8/layout/target3"/>
    <dgm:cxn modelId="{F49F4583-3425-4A76-8973-1A96FAF5E264}" type="presOf" srcId="{62F10DBF-98C9-4F73-BDB6-EF1C6B8E4325}" destId="{E7325FEC-ACB5-4360-80FA-3C3528D6DB81}" srcOrd="0" destOrd="0" presId="urn:microsoft.com/office/officeart/2005/8/layout/target3"/>
    <dgm:cxn modelId="{A04EE77F-1903-495A-B3FF-FA19523BFA4A}" type="presOf" srcId="{55CB10E1-66FB-4D18-8B6C-5171C5EA208C}" destId="{3263019F-5DED-40CB-BB51-7F0815141EE8}" srcOrd="0" destOrd="0" presId="urn:microsoft.com/office/officeart/2005/8/layout/target3"/>
    <dgm:cxn modelId="{3E0DE097-4B52-4C05-B10D-52E8C6982E4D}" srcId="{4FF56059-B1F1-4C77-9E32-284B45C8B625}" destId="{FE55FBC8-86D7-4430-A079-851CB4B373AC}" srcOrd="2" destOrd="0" parTransId="{F3E54873-123E-4670-928B-1DE551D4C315}" sibTransId="{4D410497-44A0-4E10-8C8F-2B4991507045}"/>
    <dgm:cxn modelId="{0FD0828D-0793-4540-BA4A-F1AE5A80D8A1}" type="presOf" srcId="{0BE7CAB5-7109-4EA4-ADED-20818B841EF9}" destId="{78E4E095-D480-4A43-BB8C-C90A0C915990}" srcOrd="0" destOrd="0" presId="urn:microsoft.com/office/officeart/2005/8/layout/target3"/>
    <dgm:cxn modelId="{4D614AE9-5554-4623-AC4B-8D25781CEBD3}" type="presOf" srcId="{62F10DBF-98C9-4F73-BDB6-EF1C6B8E4325}" destId="{287D6CA9-CA97-4FA9-9676-D0A5888801CF}" srcOrd="1" destOrd="0" presId="urn:microsoft.com/office/officeart/2005/8/layout/target3"/>
    <dgm:cxn modelId="{696CAD49-FBAA-4A9B-92F7-CFAADE8B2C82}" type="presOf" srcId="{FE55FBC8-86D7-4430-A079-851CB4B373AC}" destId="{7571192A-4531-463B-BD17-0DEC8E630342}" srcOrd="1" destOrd="0" presId="urn:microsoft.com/office/officeart/2005/8/layout/target3"/>
    <dgm:cxn modelId="{42716094-BD22-49E0-9E46-5107544498CA}" type="presOf" srcId="{55CB10E1-66FB-4D18-8B6C-5171C5EA208C}" destId="{17A5C118-6129-47C2-94FE-D2086E9F06C5}" srcOrd="1" destOrd="0" presId="urn:microsoft.com/office/officeart/2005/8/layout/target3"/>
    <dgm:cxn modelId="{A50DE72C-3BF9-4591-8D8B-8EEE5C48BF7A}" srcId="{4FF56059-B1F1-4C77-9E32-284B45C8B625}" destId="{7CA35CC3-B4C5-4D80-9BCC-312AB74AD52A}" srcOrd="4" destOrd="0" parTransId="{58BD031A-C6E5-42CA-A521-E51D5D24C15A}" sibTransId="{97585230-0F40-4040-902E-F20097C0E6B4}"/>
    <dgm:cxn modelId="{292DF622-8620-4801-8C64-77392BB9B9D3}" type="presOf" srcId="{0BE7CAB5-7109-4EA4-ADED-20818B841EF9}" destId="{4F0203CF-CA3C-4FB7-88A2-F001C69D087E}" srcOrd="1" destOrd="0" presId="urn:microsoft.com/office/officeart/2005/8/layout/target3"/>
    <dgm:cxn modelId="{531D18BF-0546-47E9-8F02-7FCD3B401AEB}" type="presOf" srcId="{FE55FBC8-86D7-4430-A079-851CB4B373AC}" destId="{5F14EEC5-0989-453B-AFB3-E3190FDCB8C8}" srcOrd="0" destOrd="0" presId="urn:microsoft.com/office/officeart/2005/8/layout/target3"/>
    <dgm:cxn modelId="{6F10759A-DA7D-468D-97FF-164AD59CF677}" type="presOf" srcId="{4FF56059-B1F1-4C77-9E32-284B45C8B625}" destId="{90F29B5C-D0D0-4369-B4B9-671CC79B531C}" srcOrd="0" destOrd="0" presId="urn:microsoft.com/office/officeart/2005/8/layout/target3"/>
    <dgm:cxn modelId="{79F07874-D54F-4B2B-B385-C01AC6DEE57F}" srcId="{4FF56059-B1F1-4C77-9E32-284B45C8B625}" destId="{0BE7CAB5-7109-4EA4-ADED-20818B841EF9}" srcOrd="3" destOrd="0" parTransId="{103E3177-6C05-4666-B642-0840A33BF528}" sibTransId="{92F6DD31-BAF6-44EB-B5B7-9A4D4B11B9B0}"/>
    <dgm:cxn modelId="{FAE1A226-BD10-4261-8473-CD6998F04B64}" srcId="{4FF56059-B1F1-4C77-9E32-284B45C8B625}" destId="{62F10DBF-98C9-4F73-BDB6-EF1C6B8E4325}" srcOrd="0" destOrd="0" parTransId="{34BF2AC7-833A-45F0-9DEF-00703EC55AA4}" sibTransId="{3F2BC6FD-66E6-4BA4-80F0-33DEF572FF05}"/>
    <dgm:cxn modelId="{3CECAAB3-E100-4CB5-8FBD-1B23FBD7BEFD}" type="presOf" srcId="{7CA35CC3-B4C5-4D80-9BCC-312AB74AD52A}" destId="{C294CD65-E489-4350-9AA9-8B14B690F5AC}" srcOrd="1" destOrd="0" presId="urn:microsoft.com/office/officeart/2005/8/layout/target3"/>
    <dgm:cxn modelId="{58354BA7-A324-4018-86E0-4A3752BE62AB}" srcId="{4FF56059-B1F1-4C77-9E32-284B45C8B625}" destId="{55CB10E1-66FB-4D18-8B6C-5171C5EA208C}" srcOrd="1" destOrd="0" parTransId="{33F3267C-A5BF-4634-BFF4-478440BA679A}" sibTransId="{78DF1B44-E307-46BA-82C0-B1EE2A08237C}"/>
    <dgm:cxn modelId="{732E516D-BB8E-40DC-9151-6C5D3F9621B9}" type="presParOf" srcId="{90F29B5C-D0D0-4369-B4B9-671CC79B531C}" destId="{687617EA-4FFB-4DBA-B2C0-D25B96BA4465}" srcOrd="0" destOrd="0" presId="urn:microsoft.com/office/officeart/2005/8/layout/target3"/>
    <dgm:cxn modelId="{DE2C33CA-2AF5-4096-B2C0-EFE60DD32575}" type="presParOf" srcId="{90F29B5C-D0D0-4369-B4B9-671CC79B531C}" destId="{F9E60286-6654-4DF3-9CFB-D6B3B908B389}" srcOrd="1" destOrd="0" presId="urn:microsoft.com/office/officeart/2005/8/layout/target3"/>
    <dgm:cxn modelId="{8E3AC90F-88C8-4D5A-8050-EA07CFCA992B}" type="presParOf" srcId="{90F29B5C-D0D0-4369-B4B9-671CC79B531C}" destId="{E7325FEC-ACB5-4360-80FA-3C3528D6DB81}" srcOrd="2" destOrd="0" presId="urn:microsoft.com/office/officeart/2005/8/layout/target3"/>
    <dgm:cxn modelId="{79585ABC-5060-4DD9-AB55-F30AFDA1AE72}" type="presParOf" srcId="{90F29B5C-D0D0-4369-B4B9-671CC79B531C}" destId="{4F28C737-EB71-44AA-8FA0-5CD343C2E798}" srcOrd="3" destOrd="0" presId="urn:microsoft.com/office/officeart/2005/8/layout/target3"/>
    <dgm:cxn modelId="{95B7809C-6BE6-4D68-BEB0-41739C930089}" type="presParOf" srcId="{90F29B5C-D0D0-4369-B4B9-671CC79B531C}" destId="{7C11B9E0-FF18-47B2-8A27-4F811BFD0D4B}" srcOrd="4" destOrd="0" presId="urn:microsoft.com/office/officeart/2005/8/layout/target3"/>
    <dgm:cxn modelId="{B9ADA005-33AF-4D73-B359-31F963C13DE3}" type="presParOf" srcId="{90F29B5C-D0D0-4369-B4B9-671CC79B531C}" destId="{3263019F-5DED-40CB-BB51-7F0815141EE8}" srcOrd="5" destOrd="0" presId="urn:microsoft.com/office/officeart/2005/8/layout/target3"/>
    <dgm:cxn modelId="{1887F0EF-CBFC-43C6-9347-2C064C53A011}" type="presParOf" srcId="{90F29B5C-D0D0-4369-B4B9-671CC79B531C}" destId="{19FE94F8-67AB-40B5-A27A-01FB573B76D5}" srcOrd="6" destOrd="0" presId="urn:microsoft.com/office/officeart/2005/8/layout/target3"/>
    <dgm:cxn modelId="{54656DB6-2B49-4227-99C4-6B7241770B52}" type="presParOf" srcId="{90F29B5C-D0D0-4369-B4B9-671CC79B531C}" destId="{536DA871-DA31-4999-805E-247E7217F147}" srcOrd="7" destOrd="0" presId="urn:microsoft.com/office/officeart/2005/8/layout/target3"/>
    <dgm:cxn modelId="{086C9D62-C671-438B-A071-5DAB63CCAE54}" type="presParOf" srcId="{90F29B5C-D0D0-4369-B4B9-671CC79B531C}" destId="{5F14EEC5-0989-453B-AFB3-E3190FDCB8C8}" srcOrd="8" destOrd="0" presId="urn:microsoft.com/office/officeart/2005/8/layout/target3"/>
    <dgm:cxn modelId="{991AC4AD-9AD2-4240-B792-57BE6F2484CD}" type="presParOf" srcId="{90F29B5C-D0D0-4369-B4B9-671CC79B531C}" destId="{CB6983BC-5156-4E04-AA22-908DD4D4D6FD}" srcOrd="9" destOrd="0" presId="urn:microsoft.com/office/officeart/2005/8/layout/target3"/>
    <dgm:cxn modelId="{313B32D9-A844-46B6-8C84-1CF34E60B9FF}" type="presParOf" srcId="{90F29B5C-D0D0-4369-B4B9-671CC79B531C}" destId="{B7A651E0-60DF-4A1A-97D7-02BD2859A8F7}" srcOrd="10" destOrd="0" presId="urn:microsoft.com/office/officeart/2005/8/layout/target3"/>
    <dgm:cxn modelId="{20D70FA2-3BAF-4824-BDF7-7DD881434F93}" type="presParOf" srcId="{90F29B5C-D0D0-4369-B4B9-671CC79B531C}" destId="{78E4E095-D480-4A43-BB8C-C90A0C915990}" srcOrd="11" destOrd="0" presId="urn:microsoft.com/office/officeart/2005/8/layout/target3"/>
    <dgm:cxn modelId="{6050FED4-4FD8-4806-9AF2-984D74F02B9F}" type="presParOf" srcId="{90F29B5C-D0D0-4369-B4B9-671CC79B531C}" destId="{1175971F-10D9-48FA-8E81-3B605422EFD1}" srcOrd="12" destOrd="0" presId="urn:microsoft.com/office/officeart/2005/8/layout/target3"/>
    <dgm:cxn modelId="{A820549B-FAB6-4CAB-94F0-B0368BF4ED53}" type="presParOf" srcId="{90F29B5C-D0D0-4369-B4B9-671CC79B531C}" destId="{896C9590-873D-43F1-9D2A-345F5C0F9BE3}" srcOrd="13" destOrd="0" presId="urn:microsoft.com/office/officeart/2005/8/layout/target3"/>
    <dgm:cxn modelId="{323AE4E0-0CB4-4CD8-8D14-D34E2264513C}" type="presParOf" srcId="{90F29B5C-D0D0-4369-B4B9-671CC79B531C}" destId="{D478817E-AE4B-4F90-AAF2-3E5B212A681D}" srcOrd="14" destOrd="0" presId="urn:microsoft.com/office/officeart/2005/8/layout/target3"/>
    <dgm:cxn modelId="{10D45C74-8D29-4CB8-B85E-2EC0C4454701}" type="presParOf" srcId="{90F29B5C-D0D0-4369-B4B9-671CC79B531C}" destId="{287D6CA9-CA97-4FA9-9676-D0A5888801CF}" srcOrd="15" destOrd="0" presId="urn:microsoft.com/office/officeart/2005/8/layout/target3"/>
    <dgm:cxn modelId="{0E51A518-ED02-424E-8BB7-5DDF9B7150D4}" type="presParOf" srcId="{90F29B5C-D0D0-4369-B4B9-671CC79B531C}" destId="{17A5C118-6129-47C2-94FE-D2086E9F06C5}" srcOrd="16" destOrd="0" presId="urn:microsoft.com/office/officeart/2005/8/layout/target3"/>
    <dgm:cxn modelId="{9F876468-3BD1-4A80-B3EC-0F9DF5035152}" type="presParOf" srcId="{90F29B5C-D0D0-4369-B4B9-671CC79B531C}" destId="{7571192A-4531-463B-BD17-0DEC8E630342}" srcOrd="17" destOrd="0" presId="urn:microsoft.com/office/officeart/2005/8/layout/target3"/>
    <dgm:cxn modelId="{6C89FA79-261B-48B9-AC7C-BC350D6B67F2}" type="presParOf" srcId="{90F29B5C-D0D0-4369-B4B9-671CC79B531C}" destId="{4F0203CF-CA3C-4FB7-88A2-F001C69D087E}" srcOrd="18" destOrd="0" presId="urn:microsoft.com/office/officeart/2005/8/layout/target3"/>
    <dgm:cxn modelId="{6DE88E73-79F7-40F0-B4B2-F24B4F1EB009}" type="presParOf" srcId="{90F29B5C-D0D0-4369-B4B9-671CC79B531C}" destId="{C294CD65-E489-4350-9AA9-8B14B690F5AC}" srcOrd="19" destOrd="0" presId="urn:microsoft.com/office/officeart/2005/8/layout/target3"/>
  </dgm:cxnLst>
  <dgm:bg/>
  <dgm:whole/>
  <dgm:extLst>
    <a:ext uri="http://schemas.microsoft.com/office/drawing/2008/diagram"/>
  </dgm:extLst>
</dgm:dataModel>
</file>

<file path=ppt/diagrams/data18.xml><?xml version="1.0" encoding="utf-8"?>
<dgm:dataModel xmlns:dgm="http://schemas.openxmlformats.org/drawingml/2006/diagram" xmlns:a="http://schemas.openxmlformats.org/drawingml/2006/main">
  <dgm:ptLst>
    <dgm:pt modelId="{4FF56059-B1F1-4C77-9E32-284B45C8B625}" type="doc">
      <dgm:prSet loTypeId="urn:microsoft.com/office/officeart/2005/8/layout/target3" loCatId="relationship" qsTypeId="urn:microsoft.com/office/officeart/2005/8/quickstyle/simple3" qsCatId="simple" csTypeId="urn:microsoft.com/office/officeart/2005/8/colors/accent1_2" csCatId="accent1" phldr="1"/>
      <dgm:spPr/>
      <dgm:t>
        <a:bodyPr/>
        <a:lstStyle/>
        <a:p>
          <a:endParaRPr lang="es-ES"/>
        </a:p>
      </dgm:t>
    </dgm:pt>
    <dgm:pt modelId="{62F10DBF-98C9-4F73-BDB6-EF1C6B8E4325}">
      <dgm:prSet phldrT="[Texto]" custT="1"/>
      <dgm:spPr/>
      <dgm:t>
        <a:bodyPr/>
        <a:lstStyle/>
        <a:p>
          <a:pPr algn="l"/>
          <a:r>
            <a:rPr lang="es-ES" sz="1200" b="1" dirty="0" smtClean="0">
              <a:latin typeface="Arial Narrow" pitchFamily="34" charset="0"/>
            </a:rPr>
            <a:t>Preparación</a:t>
          </a:r>
          <a:endParaRPr lang="es-ES" sz="1200" b="1" dirty="0">
            <a:latin typeface="Arial Narrow" pitchFamily="34" charset="0"/>
          </a:endParaRPr>
        </a:p>
      </dgm:t>
    </dgm:pt>
    <dgm:pt modelId="{34BF2AC7-833A-45F0-9DEF-00703EC55AA4}" type="parTrans" cxnId="{FAE1A226-BD10-4261-8473-CD6998F04B64}">
      <dgm:prSet/>
      <dgm:spPr/>
      <dgm:t>
        <a:bodyPr/>
        <a:lstStyle/>
        <a:p>
          <a:pPr algn="l"/>
          <a:endParaRPr lang="es-ES" sz="1200" b="1">
            <a:latin typeface="Arial Narrow" pitchFamily="34" charset="0"/>
          </a:endParaRPr>
        </a:p>
      </dgm:t>
    </dgm:pt>
    <dgm:pt modelId="{3F2BC6FD-66E6-4BA4-80F0-33DEF572FF05}" type="sibTrans" cxnId="{FAE1A226-BD10-4261-8473-CD6998F04B64}">
      <dgm:prSet/>
      <dgm:spPr/>
      <dgm:t>
        <a:bodyPr/>
        <a:lstStyle/>
        <a:p>
          <a:pPr algn="l"/>
          <a:endParaRPr lang="es-ES" sz="1200" b="1">
            <a:latin typeface="Arial Narrow" pitchFamily="34" charset="0"/>
          </a:endParaRPr>
        </a:p>
      </dgm:t>
    </dgm:pt>
    <dgm:pt modelId="{55CB10E1-66FB-4D18-8B6C-5171C5EA208C}">
      <dgm:prSet phldrT="[Texto]" custT="1"/>
      <dgm:spPr/>
      <dgm:t>
        <a:bodyPr/>
        <a:lstStyle/>
        <a:p>
          <a:pPr algn="l"/>
          <a:endParaRPr lang="es-ES" sz="1200" b="1" dirty="0">
            <a:latin typeface="Arial Narrow" pitchFamily="34" charset="0"/>
          </a:endParaRPr>
        </a:p>
      </dgm:t>
    </dgm:pt>
    <dgm:pt modelId="{33F3267C-A5BF-4634-BFF4-478440BA679A}" type="parTrans" cxnId="{58354BA7-A324-4018-86E0-4A3752BE62AB}">
      <dgm:prSet/>
      <dgm:spPr/>
      <dgm:t>
        <a:bodyPr/>
        <a:lstStyle/>
        <a:p>
          <a:pPr algn="l"/>
          <a:endParaRPr lang="es-ES" sz="1200" b="1">
            <a:latin typeface="Arial Narrow" pitchFamily="34" charset="0"/>
          </a:endParaRPr>
        </a:p>
      </dgm:t>
    </dgm:pt>
    <dgm:pt modelId="{78DF1B44-E307-46BA-82C0-B1EE2A08237C}" type="sibTrans" cxnId="{58354BA7-A324-4018-86E0-4A3752BE62AB}">
      <dgm:prSet/>
      <dgm:spPr/>
      <dgm:t>
        <a:bodyPr/>
        <a:lstStyle/>
        <a:p>
          <a:pPr algn="l"/>
          <a:endParaRPr lang="es-ES" sz="1200" b="1">
            <a:latin typeface="Arial Narrow" pitchFamily="34" charset="0"/>
          </a:endParaRPr>
        </a:p>
      </dgm:t>
    </dgm:pt>
    <dgm:pt modelId="{7CA35CC3-B4C5-4D80-9BCC-312AB74AD52A}">
      <dgm:prSet phldrT="[Texto]" custT="1"/>
      <dgm:spPr/>
      <dgm:t>
        <a:bodyPr/>
        <a:lstStyle/>
        <a:p>
          <a:pPr algn="l"/>
          <a:endParaRPr lang="es-ES" sz="1200" b="1" dirty="0">
            <a:solidFill>
              <a:schemeClr val="tx1"/>
            </a:solidFill>
            <a:latin typeface="Arial Narrow" pitchFamily="34" charset="0"/>
          </a:endParaRPr>
        </a:p>
      </dgm:t>
    </dgm:pt>
    <dgm:pt modelId="{58BD031A-C6E5-42CA-A521-E51D5D24C15A}" type="parTrans" cxnId="{A50DE72C-3BF9-4591-8D8B-8EEE5C48BF7A}">
      <dgm:prSet/>
      <dgm:spPr/>
      <dgm:t>
        <a:bodyPr/>
        <a:lstStyle/>
        <a:p>
          <a:pPr algn="l"/>
          <a:endParaRPr lang="es-ES" sz="1200" b="1">
            <a:latin typeface="Arial Narrow" pitchFamily="34" charset="0"/>
          </a:endParaRPr>
        </a:p>
      </dgm:t>
    </dgm:pt>
    <dgm:pt modelId="{97585230-0F40-4040-902E-F20097C0E6B4}" type="sibTrans" cxnId="{A50DE72C-3BF9-4591-8D8B-8EEE5C48BF7A}">
      <dgm:prSet/>
      <dgm:spPr/>
      <dgm:t>
        <a:bodyPr/>
        <a:lstStyle/>
        <a:p>
          <a:pPr algn="l"/>
          <a:endParaRPr lang="es-ES" sz="1200" b="1">
            <a:latin typeface="Arial Narrow" pitchFamily="34" charset="0"/>
          </a:endParaRPr>
        </a:p>
      </dgm:t>
    </dgm:pt>
    <dgm:pt modelId="{FE55FBC8-86D7-4430-A079-851CB4B373AC}">
      <dgm:prSet custT="1"/>
      <dgm:spPr/>
      <dgm:t>
        <a:bodyPr/>
        <a:lstStyle/>
        <a:p>
          <a:pPr algn="l"/>
          <a:endParaRPr lang="es-ES" sz="1200" b="1" dirty="0">
            <a:latin typeface="Arial Narrow" pitchFamily="34" charset="0"/>
          </a:endParaRPr>
        </a:p>
      </dgm:t>
    </dgm:pt>
    <dgm:pt modelId="{F3E54873-123E-4670-928B-1DE551D4C315}" type="parTrans" cxnId="{3E0DE097-4B52-4C05-B10D-52E8C6982E4D}">
      <dgm:prSet/>
      <dgm:spPr/>
      <dgm:t>
        <a:bodyPr/>
        <a:lstStyle/>
        <a:p>
          <a:pPr algn="l"/>
          <a:endParaRPr lang="es-ES" sz="1200" b="1">
            <a:latin typeface="Arial Narrow" pitchFamily="34" charset="0"/>
          </a:endParaRPr>
        </a:p>
      </dgm:t>
    </dgm:pt>
    <dgm:pt modelId="{4D410497-44A0-4E10-8C8F-2B4991507045}" type="sibTrans" cxnId="{3E0DE097-4B52-4C05-B10D-52E8C6982E4D}">
      <dgm:prSet/>
      <dgm:spPr/>
      <dgm:t>
        <a:bodyPr/>
        <a:lstStyle/>
        <a:p>
          <a:pPr algn="l"/>
          <a:endParaRPr lang="es-ES" sz="1200" b="1">
            <a:latin typeface="Arial Narrow" pitchFamily="34" charset="0"/>
          </a:endParaRPr>
        </a:p>
      </dgm:t>
    </dgm:pt>
    <dgm:pt modelId="{0BE7CAB5-7109-4EA4-ADED-20818B841EF9}">
      <dgm:prSet custT="1"/>
      <dgm:spPr/>
      <dgm:t>
        <a:bodyPr/>
        <a:lstStyle/>
        <a:p>
          <a:pPr algn="l"/>
          <a:endParaRPr lang="es-ES" sz="1200" b="1" dirty="0">
            <a:latin typeface="Arial Narrow" pitchFamily="34" charset="0"/>
          </a:endParaRPr>
        </a:p>
      </dgm:t>
    </dgm:pt>
    <dgm:pt modelId="{103E3177-6C05-4666-B642-0840A33BF528}" type="parTrans" cxnId="{79F07874-D54F-4B2B-B385-C01AC6DEE57F}">
      <dgm:prSet/>
      <dgm:spPr/>
      <dgm:t>
        <a:bodyPr/>
        <a:lstStyle/>
        <a:p>
          <a:pPr algn="l"/>
          <a:endParaRPr lang="es-ES" sz="1200" b="1">
            <a:latin typeface="Arial Narrow" pitchFamily="34" charset="0"/>
          </a:endParaRPr>
        </a:p>
      </dgm:t>
    </dgm:pt>
    <dgm:pt modelId="{92F6DD31-BAF6-44EB-B5B7-9A4D4B11B9B0}" type="sibTrans" cxnId="{79F07874-D54F-4B2B-B385-C01AC6DEE57F}">
      <dgm:prSet/>
      <dgm:spPr/>
      <dgm:t>
        <a:bodyPr/>
        <a:lstStyle/>
        <a:p>
          <a:pPr algn="l"/>
          <a:endParaRPr lang="es-ES" sz="1200" b="1">
            <a:latin typeface="Arial Narrow" pitchFamily="34" charset="0"/>
          </a:endParaRPr>
        </a:p>
      </dgm:t>
    </dgm:pt>
    <dgm:pt modelId="{90F29B5C-D0D0-4369-B4B9-671CC79B531C}" type="pres">
      <dgm:prSet presAssocID="{4FF56059-B1F1-4C77-9E32-284B45C8B625}" presName="Name0" presStyleCnt="0">
        <dgm:presLayoutVars>
          <dgm:chMax val="7"/>
          <dgm:dir/>
          <dgm:animLvl val="lvl"/>
          <dgm:resizeHandles val="exact"/>
        </dgm:presLayoutVars>
      </dgm:prSet>
      <dgm:spPr/>
      <dgm:t>
        <a:bodyPr/>
        <a:lstStyle/>
        <a:p>
          <a:endParaRPr lang="es-ES"/>
        </a:p>
      </dgm:t>
    </dgm:pt>
    <dgm:pt modelId="{687617EA-4FFB-4DBA-B2C0-D25B96BA4465}" type="pres">
      <dgm:prSet presAssocID="{62F10DBF-98C9-4F73-BDB6-EF1C6B8E4325}" presName="circle1" presStyleLbl="node1" presStyleIdx="0" presStyleCnt="5"/>
      <dgm:spPr/>
      <dgm:t>
        <a:bodyPr/>
        <a:lstStyle/>
        <a:p>
          <a:endParaRPr lang="es-ES"/>
        </a:p>
      </dgm:t>
    </dgm:pt>
    <dgm:pt modelId="{F9E60286-6654-4DF3-9CFB-D6B3B908B389}" type="pres">
      <dgm:prSet presAssocID="{62F10DBF-98C9-4F73-BDB6-EF1C6B8E4325}" presName="space" presStyleCnt="0"/>
      <dgm:spPr/>
      <dgm:t>
        <a:bodyPr/>
        <a:lstStyle/>
        <a:p>
          <a:endParaRPr lang="es-ES"/>
        </a:p>
      </dgm:t>
    </dgm:pt>
    <dgm:pt modelId="{E7325FEC-ACB5-4360-80FA-3C3528D6DB81}" type="pres">
      <dgm:prSet presAssocID="{62F10DBF-98C9-4F73-BDB6-EF1C6B8E4325}" presName="rect1" presStyleLbl="alignAcc1" presStyleIdx="0" presStyleCnt="5"/>
      <dgm:spPr/>
      <dgm:t>
        <a:bodyPr/>
        <a:lstStyle/>
        <a:p>
          <a:endParaRPr lang="es-ES"/>
        </a:p>
      </dgm:t>
    </dgm:pt>
    <dgm:pt modelId="{4F28C737-EB71-44AA-8FA0-5CD343C2E798}" type="pres">
      <dgm:prSet presAssocID="{55CB10E1-66FB-4D18-8B6C-5171C5EA208C}" presName="vertSpace2" presStyleLbl="node1" presStyleIdx="0" presStyleCnt="5"/>
      <dgm:spPr/>
      <dgm:t>
        <a:bodyPr/>
        <a:lstStyle/>
        <a:p>
          <a:endParaRPr lang="es-ES"/>
        </a:p>
      </dgm:t>
    </dgm:pt>
    <dgm:pt modelId="{7C11B9E0-FF18-47B2-8A27-4F811BFD0D4B}" type="pres">
      <dgm:prSet presAssocID="{55CB10E1-66FB-4D18-8B6C-5171C5EA208C}" presName="circle2" presStyleLbl="node1" presStyleIdx="1" presStyleCnt="5"/>
      <dgm:spPr/>
      <dgm:t>
        <a:bodyPr/>
        <a:lstStyle/>
        <a:p>
          <a:endParaRPr lang="es-ES"/>
        </a:p>
      </dgm:t>
    </dgm:pt>
    <dgm:pt modelId="{3263019F-5DED-40CB-BB51-7F0815141EE8}" type="pres">
      <dgm:prSet presAssocID="{55CB10E1-66FB-4D18-8B6C-5171C5EA208C}" presName="rect2" presStyleLbl="alignAcc1" presStyleIdx="1" presStyleCnt="5"/>
      <dgm:spPr/>
      <dgm:t>
        <a:bodyPr/>
        <a:lstStyle/>
        <a:p>
          <a:endParaRPr lang="es-ES"/>
        </a:p>
      </dgm:t>
    </dgm:pt>
    <dgm:pt modelId="{19FE94F8-67AB-40B5-A27A-01FB573B76D5}" type="pres">
      <dgm:prSet presAssocID="{FE55FBC8-86D7-4430-A079-851CB4B373AC}" presName="vertSpace3" presStyleLbl="node1" presStyleIdx="1" presStyleCnt="5"/>
      <dgm:spPr/>
      <dgm:t>
        <a:bodyPr/>
        <a:lstStyle/>
        <a:p>
          <a:endParaRPr lang="es-ES"/>
        </a:p>
      </dgm:t>
    </dgm:pt>
    <dgm:pt modelId="{536DA871-DA31-4999-805E-247E7217F147}" type="pres">
      <dgm:prSet presAssocID="{FE55FBC8-86D7-4430-A079-851CB4B373AC}" presName="circle3" presStyleLbl="node1" presStyleIdx="2" presStyleCnt="5"/>
      <dgm:spPr/>
      <dgm:t>
        <a:bodyPr/>
        <a:lstStyle/>
        <a:p>
          <a:endParaRPr lang="es-ES"/>
        </a:p>
      </dgm:t>
    </dgm:pt>
    <dgm:pt modelId="{5F14EEC5-0989-453B-AFB3-E3190FDCB8C8}" type="pres">
      <dgm:prSet presAssocID="{FE55FBC8-86D7-4430-A079-851CB4B373AC}" presName="rect3" presStyleLbl="alignAcc1" presStyleIdx="2" presStyleCnt="5"/>
      <dgm:spPr/>
      <dgm:t>
        <a:bodyPr/>
        <a:lstStyle/>
        <a:p>
          <a:endParaRPr lang="es-ES"/>
        </a:p>
      </dgm:t>
    </dgm:pt>
    <dgm:pt modelId="{CB6983BC-5156-4E04-AA22-908DD4D4D6FD}" type="pres">
      <dgm:prSet presAssocID="{0BE7CAB5-7109-4EA4-ADED-20818B841EF9}" presName="vertSpace4" presStyleLbl="node1" presStyleIdx="2" presStyleCnt="5"/>
      <dgm:spPr/>
      <dgm:t>
        <a:bodyPr/>
        <a:lstStyle/>
        <a:p>
          <a:endParaRPr lang="es-ES"/>
        </a:p>
      </dgm:t>
    </dgm:pt>
    <dgm:pt modelId="{B7A651E0-60DF-4A1A-97D7-02BD2859A8F7}" type="pres">
      <dgm:prSet presAssocID="{0BE7CAB5-7109-4EA4-ADED-20818B841EF9}" presName="circle4" presStyleLbl="node1" presStyleIdx="3" presStyleCnt="5"/>
      <dgm:spPr/>
      <dgm:t>
        <a:bodyPr/>
        <a:lstStyle/>
        <a:p>
          <a:endParaRPr lang="es-ES"/>
        </a:p>
      </dgm:t>
    </dgm:pt>
    <dgm:pt modelId="{78E4E095-D480-4A43-BB8C-C90A0C915990}" type="pres">
      <dgm:prSet presAssocID="{0BE7CAB5-7109-4EA4-ADED-20818B841EF9}" presName="rect4" presStyleLbl="alignAcc1" presStyleIdx="3" presStyleCnt="5"/>
      <dgm:spPr/>
      <dgm:t>
        <a:bodyPr/>
        <a:lstStyle/>
        <a:p>
          <a:endParaRPr lang="es-ES"/>
        </a:p>
      </dgm:t>
    </dgm:pt>
    <dgm:pt modelId="{1175971F-10D9-48FA-8E81-3B605422EFD1}" type="pres">
      <dgm:prSet presAssocID="{7CA35CC3-B4C5-4D80-9BCC-312AB74AD52A}" presName="vertSpace5" presStyleLbl="node1" presStyleIdx="3" presStyleCnt="5"/>
      <dgm:spPr/>
      <dgm:t>
        <a:bodyPr/>
        <a:lstStyle/>
        <a:p>
          <a:endParaRPr lang="es-ES"/>
        </a:p>
      </dgm:t>
    </dgm:pt>
    <dgm:pt modelId="{896C9590-873D-43F1-9D2A-345F5C0F9BE3}" type="pres">
      <dgm:prSet presAssocID="{7CA35CC3-B4C5-4D80-9BCC-312AB74AD52A}" presName="circle5" presStyleLbl="node1" presStyleIdx="4" presStyleCnt="5"/>
      <dgm:spPr/>
      <dgm:t>
        <a:bodyPr/>
        <a:lstStyle/>
        <a:p>
          <a:endParaRPr lang="es-ES"/>
        </a:p>
      </dgm:t>
    </dgm:pt>
    <dgm:pt modelId="{D478817E-AE4B-4F90-AAF2-3E5B212A681D}" type="pres">
      <dgm:prSet presAssocID="{7CA35CC3-B4C5-4D80-9BCC-312AB74AD52A}" presName="rect5" presStyleLbl="alignAcc1" presStyleIdx="4" presStyleCnt="5"/>
      <dgm:spPr/>
      <dgm:t>
        <a:bodyPr/>
        <a:lstStyle/>
        <a:p>
          <a:endParaRPr lang="es-ES"/>
        </a:p>
      </dgm:t>
    </dgm:pt>
    <dgm:pt modelId="{287D6CA9-CA97-4FA9-9676-D0A5888801CF}" type="pres">
      <dgm:prSet presAssocID="{62F10DBF-98C9-4F73-BDB6-EF1C6B8E4325}" presName="rect1ParTxNoCh" presStyleLbl="alignAcc1" presStyleIdx="4" presStyleCnt="5">
        <dgm:presLayoutVars>
          <dgm:chMax val="1"/>
          <dgm:bulletEnabled val="1"/>
        </dgm:presLayoutVars>
      </dgm:prSet>
      <dgm:spPr/>
      <dgm:t>
        <a:bodyPr/>
        <a:lstStyle/>
        <a:p>
          <a:endParaRPr lang="es-ES"/>
        </a:p>
      </dgm:t>
    </dgm:pt>
    <dgm:pt modelId="{17A5C118-6129-47C2-94FE-D2086E9F06C5}" type="pres">
      <dgm:prSet presAssocID="{55CB10E1-66FB-4D18-8B6C-5171C5EA208C}" presName="rect2ParTxNoCh" presStyleLbl="alignAcc1" presStyleIdx="4" presStyleCnt="5">
        <dgm:presLayoutVars>
          <dgm:chMax val="1"/>
          <dgm:bulletEnabled val="1"/>
        </dgm:presLayoutVars>
      </dgm:prSet>
      <dgm:spPr/>
      <dgm:t>
        <a:bodyPr/>
        <a:lstStyle/>
        <a:p>
          <a:endParaRPr lang="es-ES"/>
        </a:p>
      </dgm:t>
    </dgm:pt>
    <dgm:pt modelId="{7571192A-4531-463B-BD17-0DEC8E630342}" type="pres">
      <dgm:prSet presAssocID="{FE55FBC8-86D7-4430-A079-851CB4B373AC}" presName="rect3ParTxNoCh" presStyleLbl="alignAcc1" presStyleIdx="4" presStyleCnt="5">
        <dgm:presLayoutVars>
          <dgm:chMax val="1"/>
          <dgm:bulletEnabled val="1"/>
        </dgm:presLayoutVars>
      </dgm:prSet>
      <dgm:spPr/>
      <dgm:t>
        <a:bodyPr/>
        <a:lstStyle/>
        <a:p>
          <a:endParaRPr lang="es-ES"/>
        </a:p>
      </dgm:t>
    </dgm:pt>
    <dgm:pt modelId="{4F0203CF-CA3C-4FB7-88A2-F001C69D087E}" type="pres">
      <dgm:prSet presAssocID="{0BE7CAB5-7109-4EA4-ADED-20818B841EF9}" presName="rect4ParTxNoCh" presStyleLbl="alignAcc1" presStyleIdx="4" presStyleCnt="5">
        <dgm:presLayoutVars>
          <dgm:chMax val="1"/>
          <dgm:bulletEnabled val="1"/>
        </dgm:presLayoutVars>
      </dgm:prSet>
      <dgm:spPr/>
      <dgm:t>
        <a:bodyPr/>
        <a:lstStyle/>
        <a:p>
          <a:endParaRPr lang="es-ES"/>
        </a:p>
      </dgm:t>
    </dgm:pt>
    <dgm:pt modelId="{C294CD65-E489-4350-9AA9-8B14B690F5AC}" type="pres">
      <dgm:prSet presAssocID="{7CA35CC3-B4C5-4D80-9BCC-312AB74AD52A}" presName="rect5ParTxNoCh" presStyleLbl="alignAcc1" presStyleIdx="4" presStyleCnt="5">
        <dgm:presLayoutVars>
          <dgm:chMax val="1"/>
          <dgm:bulletEnabled val="1"/>
        </dgm:presLayoutVars>
      </dgm:prSet>
      <dgm:spPr/>
      <dgm:t>
        <a:bodyPr/>
        <a:lstStyle/>
        <a:p>
          <a:endParaRPr lang="es-ES"/>
        </a:p>
      </dgm:t>
    </dgm:pt>
  </dgm:ptLst>
  <dgm:cxnLst>
    <dgm:cxn modelId="{61818B44-3C6D-431D-BCC1-5331A3BC0295}" type="presOf" srcId="{62F10DBF-98C9-4F73-BDB6-EF1C6B8E4325}" destId="{287D6CA9-CA97-4FA9-9676-D0A5888801CF}" srcOrd="1" destOrd="0" presId="urn:microsoft.com/office/officeart/2005/8/layout/target3"/>
    <dgm:cxn modelId="{8EC5D6A3-A34F-44B2-8459-708B4A480750}" type="presOf" srcId="{55CB10E1-66FB-4D18-8B6C-5171C5EA208C}" destId="{17A5C118-6129-47C2-94FE-D2086E9F06C5}" srcOrd="1" destOrd="0" presId="urn:microsoft.com/office/officeart/2005/8/layout/target3"/>
    <dgm:cxn modelId="{177055D8-315E-44BD-A57F-AFE071682061}" type="presOf" srcId="{FE55FBC8-86D7-4430-A079-851CB4B373AC}" destId="{5F14EEC5-0989-453B-AFB3-E3190FDCB8C8}" srcOrd="0" destOrd="0" presId="urn:microsoft.com/office/officeart/2005/8/layout/target3"/>
    <dgm:cxn modelId="{3E0DE097-4B52-4C05-B10D-52E8C6982E4D}" srcId="{4FF56059-B1F1-4C77-9E32-284B45C8B625}" destId="{FE55FBC8-86D7-4430-A079-851CB4B373AC}" srcOrd="2" destOrd="0" parTransId="{F3E54873-123E-4670-928B-1DE551D4C315}" sibTransId="{4D410497-44A0-4E10-8C8F-2B4991507045}"/>
    <dgm:cxn modelId="{3D394077-4AFE-480C-B546-DC0A1506CDC9}" type="presOf" srcId="{0BE7CAB5-7109-4EA4-ADED-20818B841EF9}" destId="{78E4E095-D480-4A43-BB8C-C90A0C915990}" srcOrd="0" destOrd="0" presId="urn:microsoft.com/office/officeart/2005/8/layout/target3"/>
    <dgm:cxn modelId="{934A9CB8-8E70-4B08-9AE6-CDE47D6D6493}" type="presOf" srcId="{7CA35CC3-B4C5-4D80-9BCC-312AB74AD52A}" destId="{D478817E-AE4B-4F90-AAF2-3E5B212A681D}" srcOrd="0" destOrd="0" presId="urn:microsoft.com/office/officeart/2005/8/layout/target3"/>
    <dgm:cxn modelId="{EC4FA0E5-E00D-459B-BECC-119DE2630DF8}" type="presOf" srcId="{0BE7CAB5-7109-4EA4-ADED-20818B841EF9}" destId="{4F0203CF-CA3C-4FB7-88A2-F001C69D087E}" srcOrd="1" destOrd="0" presId="urn:microsoft.com/office/officeart/2005/8/layout/target3"/>
    <dgm:cxn modelId="{43470242-659A-4B57-A3BE-F46054129013}" type="presOf" srcId="{4FF56059-B1F1-4C77-9E32-284B45C8B625}" destId="{90F29B5C-D0D0-4369-B4B9-671CC79B531C}" srcOrd="0" destOrd="0" presId="urn:microsoft.com/office/officeart/2005/8/layout/target3"/>
    <dgm:cxn modelId="{A50DE72C-3BF9-4591-8D8B-8EEE5C48BF7A}" srcId="{4FF56059-B1F1-4C77-9E32-284B45C8B625}" destId="{7CA35CC3-B4C5-4D80-9BCC-312AB74AD52A}" srcOrd="4" destOrd="0" parTransId="{58BD031A-C6E5-42CA-A521-E51D5D24C15A}" sibTransId="{97585230-0F40-4040-902E-F20097C0E6B4}"/>
    <dgm:cxn modelId="{1B485F0D-096B-4425-A72E-1F0A3BA8B053}" type="presOf" srcId="{55CB10E1-66FB-4D18-8B6C-5171C5EA208C}" destId="{3263019F-5DED-40CB-BB51-7F0815141EE8}" srcOrd="0" destOrd="0" presId="urn:microsoft.com/office/officeart/2005/8/layout/target3"/>
    <dgm:cxn modelId="{79F07874-D54F-4B2B-B385-C01AC6DEE57F}" srcId="{4FF56059-B1F1-4C77-9E32-284B45C8B625}" destId="{0BE7CAB5-7109-4EA4-ADED-20818B841EF9}" srcOrd="3" destOrd="0" parTransId="{103E3177-6C05-4666-B642-0840A33BF528}" sibTransId="{92F6DD31-BAF6-44EB-B5B7-9A4D4B11B9B0}"/>
    <dgm:cxn modelId="{15C6ED71-314A-42E7-A6BB-E917B0047138}" type="presOf" srcId="{7CA35CC3-B4C5-4D80-9BCC-312AB74AD52A}" destId="{C294CD65-E489-4350-9AA9-8B14B690F5AC}" srcOrd="1" destOrd="0" presId="urn:microsoft.com/office/officeart/2005/8/layout/target3"/>
    <dgm:cxn modelId="{FAE1A226-BD10-4261-8473-CD6998F04B64}" srcId="{4FF56059-B1F1-4C77-9E32-284B45C8B625}" destId="{62F10DBF-98C9-4F73-BDB6-EF1C6B8E4325}" srcOrd="0" destOrd="0" parTransId="{34BF2AC7-833A-45F0-9DEF-00703EC55AA4}" sibTransId="{3F2BC6FD-66E6-4BA4-80F0-33DEF572FF05}"/>
    <dgm:cxn modelId="{C7E9DCD7-B265-4AA7-8633-C413BEC7ACB8}" type="presOf" srcId="{62F10DBF-98C9-4F73-BDB6-EF1C6B8E4325}" destId="{E7325FEC-ACB5-4360-80FA-3C3528D6DB81}" srcOrd="0" destOrd="0" presId="urn:microsoft.com/office/officeart/2005/8/layout/target3"/>
    <dgm:cxn modelId="{58354BA7-A324-4018-86E0-4A3752BE62AB}" srcId="{4FF56059-B1F1-4C77-9E32-284B45C8B625}" destId="{55CB10E1-66FB-4D18-8B6C-5171C5EA208C}" srcOrd="1" destOrd="0" parTransId="{33F3267C-A5BF-4634-BFF4-478440BA679A}" sibTransId="{78DF1B44-E307-46BA-82C0-B1EE2A08237C}"/>
    <dgm:cxn modelId="{1182BE78-BC8B-4C55-8B03-CD641196BB60}" type="presOf" srcId="{FE55FBC8-86D7-4430-A079-851CB4B373AC}" destId="{7571192A-4531-463B-BD17-0DEC8E630342}" srcOrd="1" destOrd="0" presId="urn:microsoft.com/office/officeart/2005/8/layout/target3"/>
    <dgm:cxn modelId="{0D653F2D-4BE6-4909-8CDB-8C7976850DBD}" type="presParOf" srcId="{90F29B5C-D0D0-4369-B4B9-671CC79B531C}" destId="{687617EA-4FFB-4DBA-B2C0-D25B96BA4465}" srcOrd="0" destOrd="0" presId="urn:microsoft.com/office/officeart/2005/8/layout/target3"/>
    <dgm:cxn modelId="{35747103-AD88-4FAA-B925-B1DD47F1F690}" type="presParOf" srcId="{90F29B5C-D0D0-4369-B4B9-671CC79B531C}" destId="{F9E60286-6654-4DF3-9CFB-D6B3B908B389}" srcOrd="1" destOrd="0" presId="urn:microsoft.com/office/officeart/2005/8/layout/target3"/>
    <dgm:cxn modelId="{07A2A740-736E-4C15-9EFB-06C2C10704D0}" type="presParOf" srcId="{90F29B5C-D0D0-4369-B4B9-671CC79B531C}" destId="{E7325FEC-ACB5-4360-80FA-3C3528D6DB81}" srcOrd="2" destOrd="0" presId="urn:microsoft.com/office/officeart/2005/8/layout/target3"/>
    <dgm:cxn modelId="{891CCE39-CFC1-4A99-85BF-57D0641124B4}" type="presParOf" srcId="{90F29B5C-D0D0-4369-B4B9-671CC79B531C}" destId="{4F28C737-EB71-44AA-8FA0-5CD343C2E798}" srcOrd="3" destOrd="0" presId="urn:microsoft.com/office/officeart/2005/8/layout/target3"/>
    <dgm:cxn modelId="{1563D499-4ABB-424C-A292-73067315EFC2}" type="presParOf" srcId="{90F29B5C-D0D0-4369-B4B9-671CC79B531C}" destId="{7C11B9E0-FF18-47B2-8A27-4F811BFD0D4B}" srcOrd="4" destOrd="0" presId="urn:microsoft.com/office/officeart/2005/8/layout/target3"/>
    <dgm:cxn modelId="{24B48A57-A0D3-4D11-8FED-1F58256E58D4}" type="presParOf" srcId="{90F29B5C-D0D0-4369-B4B9-671CC79B531C}" destId="{3263019F-5DED-40CB-BB51-7F0815141EE8}" srcOrd="5" destOrd="0" presId="urn:microsoft.com/office/officeart/2005/8/layout/target3"/>
    <dgm:cxn modelId="{7774A001-F76D-4889-B92B-D102777372D7}" type="presParOf" srcId="{90F29B5C-D0D0-4369-B4B9-671CC79B531C}" destId="{19FE94F8-67AB-40B5-A27A-01FB573B76D5}" srcOrd="6" destOrd="0" presId="urn:microsoft.com/office/officeart/2005/8/layout/target3"/>
    <dgm:cxn modelId="{9E7D6790-9FD4-42F7-8D7C-4A71DBC9B865}" type="presParOf" srcId="{90F29B5C-D0D0-4369-B4B9-671CC79B531C}" destId="{536DA871-DA31-4999-805E-247E7217F147}" srcOrd="7" destOrd="0" presId="urn:microsoft.com/office/officeart/2005/8/layout/target3"/>
    <dgm:cxn modelId="{09EF1CDD-0905-49F3-800F-80115DFE401D}" type="presParOf" srcId="{90F29B5C-D0D0-4369-B4B9-671CC79B531C}" destId="{5F14EEC5-0989-453B-AFB3-E3190FDCB8C8}" srcOrd="8" destOrd="0" presId="urn:microsoft.com/office/officeart/2005/8/layout/target3"/>
    <dgm:cxn modelId="{46AA90AF-87BF-43D8-914F-FE03D969BB0F}" type="presParOf" srcId="{90F29B5C-D0D0-4369-B4B9-671CC79B531C}" destId="{CB6983BC-5156-4E04-AA22-908DD4D4D6FD}" srcOrd="9" destOrd="0" presId="urn:microsoft.com/office/officeart/2005/8/layout/target3"/>
    <dgm:cxn modelId="{7040A767-8DBB-4954-8172-324DAD8AF960}" type="presParOf" srcId="{90F29B5C-D0D0-4369-B4B9-671CC79B531C}" destId="{B7A651E0-60DF-4A1A-97D7-02BD2859A8F7}" srcOrd="10" destOrd="0" presId="urn:microsoft.com/office/officeart/2005/8/layout/target3"/>
    <dgm:cxn modelId="{1DED40AF-4DFC-47C7-88F6-FA3E52353617}" type="presParOf" srcId="{90F29B5C-D0D0-4369-B4B9-671CC79B531C}" destId="{78E4E095-D480-4A43-BB8C-C90A0C915990}" srcOrd="11" destOrd="0" presId="urn:microsoft.com/office/officeart/2005/8/layout/target3"/>
    <dgm:cxn modelId="{587A6078-3642-441F-89A9-ACB79A0D9BFF}" type="presParOf" srcId="{90F29B5C-D0D0-4369-B4B9-671CC79B531C}" destId="{1175971F-10D9-48FA-8E81-3B605422EFD1}" srcOrd="12" destOrd="0" presId="urn:microsoft.com/office/officeart/2005/8/layout/target3"/>
    <dgm:cxn modelId="{71AA7484-BCE2-4FFB-A110-D4F4867F3B6D}" type="presParOf" srcId="{90F29B5C-D0D0-4369-B4B9-671CC79B531C}" destId="{896C9590-873D-43F1-9D2A-345F5C0F9BE3}" srcOrd="13" destOrd="0" presId="urn:microsoft.com/office/officeart/2005/8/layout/target3"/>
    <dgm:cxn modelId="{1043BBC7-5257-4BA7-9384-839698A9A7DC}" type="presParOf" srcId="{90F29B5C-D0D0-4369-B4B9-671CC79B531C}" destId="{D478817E-AE4B-4F90-AAF2-3E5B212A681D}" srcOrd="14" destOrd="0" presId="urn:microsoft.com/office/officeart/2005/8/layout/target3"/>
    <dgm:cxn modelId="{32F97468-34A5-48A5-AEA1-969680398271}" type="presParOf" srcId="{90F29B5C-D0D0-4369-B4B9-671CC79B531C}" destId="{287D6CA9-CA97-4FA9-9676-D0A5888801CF}" srcOrd="15" destOrd="0" presId="urn:microsoft.com/office/officeart/2005/8/layout/target3"/>
    <dgm:cxn modelId="{FF4D42C3-521B-4F97-977B-7A7F8580C2C2}" type="presParOf" srcId="{90F29B5C-D0D0-4369-B4B9-671CC79B531C}" destId="{17A5C118-6129-47C2-94FE-D2086E9F06C5}" srcOrd="16" destOrd="0" presId="urn:microsoft.com/office/officeart/2005/8/layout/target3"/>
    <dgm:cxn modelId="{7446C658-481E-4D6D-BD77-B2723B611A53}" type="presParOf" srcId="{90F29B5C-D0D0-4369-B4B9-671CC79B531C}" destId="{7571192A-4531-463B-BD17-0DEC8E630342}" srcOrd="17" destOrd="0" presId="urn:microsoft.com/office/officeart/2005/8/layout/target3"/>
    <dgm:cxn modelId="{752FD07F-7515-4231-833D-AEB90708997A}" type="presParOf" srcId="{90F29B5C-D0D0-4369-B4B9-671CC79B531C}" destId="{4F0203CF-CA3C-4FB7-88A2-F001C69D087E}" srcOrd="18" destOrd="0" presId="urn:microsoft.com/office/officeart/2005/8/layout/target3"/>
    <dgm:cxn modelId="{DFDBC8C1-70A6-4FC6-9365-E6B85629803F}" type="presParOf" srcId="{90F29B5C-D0D0-4369-B4B9-671CC79B531C}" destId="{C294CD65-E489-4350-9AA9-8B14B690F5AC}" srcOrd="19" destOrd="0" presId="urn:microsoft.com/office/officeart/2005/8/layout/target3"/>
  </dgm:cxnLst>
  <dgm:bg/>
  <dgm:whole/>
  <dgm:extLst>
    <a:ext uri="http://schemas.microsoft.com/office/drawing/2008/diagram"/>
  </dgm:extLst>
</dgm:dataModel>
</file>

<file path=ppt/diagrams/data19.xml><?xml version="1.0" encoding="utf-8"?>
<dgm:dataModel xmlns:dgm="http://schemas.openxmlformats.org/drawingml/2006/diagram" xmlns:a="http://schemas.openxmlformats.org/drawingml/2006/main">
  <dgm:ptLst>
    <dgm:pt modelId="{4FF56059-B1F1-4C77-9E32-284B45C8B625}" type="doc">
      <dgm:prSet loTypeId="urn:microsoft.com/office/officeart/2005/8/layout/target3" loCatId="relationship" qsTypeId="urn:microsoft.com/office/officeart/2005/8/quickstyle/simple3" qsCatId="simple" csTypeId="urn:microsoft.com/office/officeart/2005/8/colors/accent1_2" csCatId="accent1" phldr="1"/>
      <dgm:spPr/>
      <dgm:t>
        <a:bodyPr/>
        <a:lstStyle/>
        <a:p>
          <a:endParaRPr lang="es-ES"/>
        </a:p>
      </dgm:t>
    </dgm:pt>
    <dgm:pt modelId="{62F10DBF-98C9-4F73-BDB6-EF1C6B8E4325}">
      <dgm:prSet phldrT="[Texto]" custT="1"/>
      <dgm:spPr/>
      <dgm:t>
        <a:bodyPr/>
        <a:lstStyle/>
        <a:p>
          <a:pPr algn="l"/>
          <a:endParaRPr lang="es-ES" sz="1200" b="1" dirty="0">
            <a:solidFill>
              <a:schemeClr val="tx1"/>
            </a:solidFill>
            <a:latin typeface="Arial Narrow" pitchFamily="34" charset="0"/>
          </a:endParaRPr>
        </a:p>
      </dgm:t>
    </dgm:pt>
    <dgm:pt modelId="{34BF2AC7-833A-45F0-9DEF-00703EC55AA4}" type="parTrans" cxnId="{FAE1A226-BD10-4261-8473-CD6998F04B64}">
      <dgm:prSet/>
      <dgm:spPr/>
      <dgm:t>
        <a:bodyPr/>
        <a:lstStyle/>
        <a:p>
          <a:pPr algn="l"/>
          <a:endParaRPr lang="es-ES" sz="1200" b="1">
            <a:latin typeface="Arial Narrow" pitchFamily="34" charset="0"/>
          </a:endParaRPr>
        </a:p>
      </dgm:t>
    </dgm:pt>
    <dgm:pt modelId="{3F2BC6FD-66E6-4BA4-80F0-33DEF572FF05}" type="sibTrans" cxnId="{FAE1A226-BD10-4261-8473-CD6998F04B64}">
      <dgm:prSet/>
      <dgm:spPr/>
      <dgm:t>
        <a:bodyPr/>
        <a:lstStyle/>
        <a:p>
          <a:pPr algn="l"/>
          <a:endParaRPr lang="es-ES" sz="1200" b="1">
            <a:latin typeface="Arial Narrow" pitchFamily="34" charset="0"/>
          </a:endParaRPr>
        </a:p>
      </dgm:t>
    </dgm:pt>
    <dgm:pt modelId="{55CB10E1-66FB-4D18-8B6C-5171C5EA208C}">
      <dgm:prSet phldrT="[Texto]" custT="1"/>
      <dgm:spPr/>
      <dgm:t>
        <a:bodyPr/>
        <a:lstStyle/>
        <a:p>
          <a:pPr algn="l"/>
          <a:r>
            <a:rPr lang="es-ES" sz="1200" b="1" dirty="0" smtClean="0">
              <a:latin typeface="Arial Narrow" pitchFamily="34" charset="0"/>
            </a:rPr>
            <a:t>Ejecución</a:t>
          </a:r>
          <a:endParaRPr lang="es-ES" sz="1200" b="1" dirty="0">
            <a:latin typeface="Arial Narrow" pitchFamily="34" charset="0"/>
          </a:endParaRPr>
        </a:p>
      </dgm:t>
    </dgm:pt>
    <dgm:pt modelId="{33F3267C-A5BF-4634-BFF4-478440BA679A}" type="parTrans" cxnId="{58354BA7-A324-4018-86E0-4A3752BE62AB}">
      <dgm:prSet/>
      <dgm:spPr/>
      <dgm:t>
        <a:bodyPr/>
        <a:lstStyle/>
        <a:p>
          <a:pPr algn="l"/>
          <a:endParaRPr lang="es-ES" sz="1200" b="1">
            <a:latin typeface="Arial Narrow" pitchFamily="34" charset="0"/>
          </a:endParaRPr>
        </a:p>
      </dgm:t>
    </dgm:pt>
    <dgm:pt modelId="{78DF1B44-E307-46BA-82C0-B1EE2A08237C}" type="sibTrans" cxnId="{58354BA7-A324-4018-86E0-4A3752BE62AB}">
      <dgm:prSet/>
      <dgm:spPr/>
      <dgm:t>
        <a:bodyPr/>
        <a:lstStyle/>
        <a:p>
          <a:pPr algn="l"/>
          <a:endParaRPr lang="es-ES" sz="1200" b="1">
            <a:latin typeface="Arial Narrow" pitchFamily="34" charset="0"/>
          </a:endParaRPr>
        </a:p>
      </dgm:t>
    </dgm:pt>
    <dgm:pt modelId="{7CA35CC3-B4C5-4D80-9BCC-312AB74AD52A}">
      <dgm:prSet phldrT="[Texto]" custT="1"/>
      <dgm:spPr/>
      <dgm:t>
        <a:bodyPr/>
        <a:lstStyle/>
        <a:p>
          <a:pPr algn="l"/>
          <a:endParaRPr lang="es-ES" sz="1200" b="1" dirty="0">
            <a:solidFill>
              <a:schemeClr val="tx1"/>
            </a:solidFill>
            <a:latin typeface="Arial Narrow" pitchFamily="34" charset="0"/>
          </a:endParaRPr>
        </a:p>
      </dgm:t>
    </dgm:pt>
    <dgm:pt modelId="{58BD031A-C6E5-42CA-A521-E51D5D24C15A}" type="parTrans" cxnId="{A50DE72C-3BF9-4591-8D8B-8EEE5C48BF7A}">
      <dgm:prSet/>
      <dgm:spPr/>
      <dgm:t>
        <a:bodyPr/>
        <a:lstStyle/>
        <a:p>
          <a:pPr algn="l"/>
          <a:endParaRPr lang="es-ES" sz="1200" b="1">
            <a:latin typeface="Arial Narrow" pitchFamily="34" charset="0"/>
          </a:endParaRPr>
        </a:p>
      </dgm:t>
    </dgm:pt>
    <dgm:pt modelId="{97585230-0F40-4040-902E-F20097C0E6B4}" type="sibTrans" cxnId="{A50DE72C-3BF9-4591-8D8B-8EEE5C48BF7A}">
      <dgm:prSet/>
      <dgm:spPr/>
      <dgm:t>
        <a:bodyPr/>
        <a:lstStyle/>
        <a:p>
          <a:pPr algn="l"/>
          <a:endParaRPr lang="es-ES" sz="1200" b="1">
            <a:latin typeface="Arial Narrow" pitchFamily="34" charset="0"/>
          </a:endParaRPr>
        </a:p>
      </dgm:t>
    </dgm:pt>
    <dgm:pt modelId="{FE55FBC8-86D7-4430-A079-851CB4B373AC}">
      <dgm:prSet custT="1"/>
      <dgm:spPr/>
      <dgm:t>
        <a:bodyPr/>
        <a:lstStyle/>
        <a:p>
          <a:pPr algn="l"/>
          <a:endParaRPr lang="es-ES" sz="1200" b="1" dirty="0">
            <a:latin typeface="Arial Narrow" pitchFamily="34" charset="0"/>
          </a:endParaRPr>
        </a:p>
      </dgm:t>
    </dgm:pt>
    <dgm:pt modelId="{F3E54873-123E-4670-928B-1DE551D4C315}" type="parTrans" cxnId="{3E0DE097-4B52-4C05-B10D-52E8C6982E4D}">
      <dgm:prSet/>
      <dgm:spPr/>
      <dgm:t>
        <a:bodyPr/>
        <a:lstStyle/>
        <a:p>
          <a:pPr algn="l"/>
          <a:endParaRPr lang="es-ES" sz="1200" b="1">
            <a:latin typeface="Arial Narrow" pitchFamily="34" charset="0"/>
          </a:endParaRPr>
        </a:p>
      </dgm:t>
    </dgm:pt>
    <dgm:pt modelId="{4D410497-44A0-4E10-8C8F-2B4991507045}" type="sibTrans" cxnId="{3E0DE097-4B52-4C05-B10D-52E8C6982E4D}">
      <dgm:prSet/>
      <dgm:spPr/>
      <dgm:t>
        <a:bodyPr/>
        <a:lstStyle/>
        <a:p>
          <a:pPr algn="l"/>
          <a:endParaRPr lang="es-ES" sz="1200" b="1">
            <a:latin typeface="Arial Narrow" pitchFamily="34" charset="0"/>
          </a:endParaRPr>
        </a:p>
      </dgm:t>
    </dgm:pt>
    <dgm:pt modelId="{0BE7CAB5-7109-4EA4-ADED-20818B841EF9}">
      <dgm:prSet custT="1"/>
      <dgm:spPr/>
      <dgm:t>
        <a:bodyPr/>
        <a:lstStyle/>
        <a:p>
          <a:pPr algn="l"/>
          <a:endParaRPr lang="es-ES" sz="1200" b="1" dirty="0">
            <a:latin typeface="Arial Narrow" pitchFamily="34" charset="0"/>
          </a:endParaRPr>
        </a:p>
      </dgm:t>
    </dgm:pt>
    <dgm:pt modelId="{103E3177-6C05-4666-B642-0840A33BF528}" type="parTrans" cxnId="{79F07874-D54F-4B2B-B385-C01AC6DEE57F}">
      <dgm:prSet/>
      <dgm:spPr/>
      <dgm:t>
        <a:bodyPr/>
        <a:lstStyle/>
        <a:p>
          <a:pPr algn="l"/>
          <a:endParaRPr lang="es-ES" sz="1200" b="1">
            <a:latin typeface="Arial Narrow" pitchFamily="34" charset="0"/>
          </a:endParaRPr>
        </a:p>
      </dgm:t>
    </dgm:pt>
    <dgm:pt modelId="{92F6DD31-BAF6-44EB-B5B7-9A4D4B11B9B0}" type="sibTrans" cxnId="{79F07874-D54F-4B2B-B385-C01AC6DEE57F}">
      <dgm:prSet/>
      <dgm:spPr/>
      <dgm:t>
        <a:bodyPr/>
        <a:lstStyle/>
        <a:p>
          <a:pPr algn="l"/>
          <a:endParaRPr lang="es-ES" sz="1200" b="1">
            <a:latin typeface="Arial Narrow" pitchFamily="34" charset="0"/>
          </a:endParaRPr>
        </a:p>
      </dgm:t>
    </dgm:pt>
    <dgm:pt modelId="{90F29B5C-D0D0-4369-B4B9-671CC79B531C}" type="pres">
      <dgm:prSet presAssocID="{4FF56059-B1F1-4C77-9E32-284B45C8B625}" presName="Name0" presStyleCnt="0">
        <dgm:presLayoutVars>
          <dgm:chMax val="7"/>
          <dgm:dir/>
          <dgm:animLvl val="lvl"/>
          <dgm:resizeHandles val="exact"/>
        </dgm:presLayoutVars>
      </dgm:prSet>
      <dgm:spPr/>
      <dgm:t>
        <a:bodyPr/>
        <a:lstStyle/>
        <a:p>
          <a:endParaRPr lang="es-ES"/>
        </a:p>
      </dgm:t>
    </dgm:pt>
    <dgm:pt modelId="{687617EA-4FFB-4DBA-B2C0-D25B96BA4465}" type="pres">
      <dgm:prSet presAssocID="{62F10DBF-98C9-4F73-BDB6-EF1C6B8E4325}" presName="circle1" presStyleLbl="node1" presStyleIdx="0" presStyleCnt="5"/>
      <dgm:spPr/>
      <dgm:t>
        <a:bodyPr/>
        <a:lstStyle/>
        <a:p>
          <a:endParaRPr lang="es-ES"/>
        </a:p>
      </dgm:t>
    </dgm:pt>
    <dgm:pt modelId="{F9E60286-6654-4DF3-9CFB-D6B3B908B389}" type="pres">
      <dgm:prSet presAssocID="{62F10DBF-98C9-4F73-BDB6-EF1C6B8E4325}" presName="space" presStyleCnt="0"/>
      <dgm:spPr/>
      <dgm:t>
        <a:bodyPr/>
        <a:lstStyle/>
        <a:p>
          <a:endParaRPr lang="es-ES"/>
        </a:p>
      </dgm:t>
    </dgm:pt>
    <dgm:pt modelId="{E7325FEC-ACB5-4360-80FA-3C3528D6DB81}" type="pres">
      <dgm:prSet presAssocID="{62F10DBF-98C9-4F73-BDB6-EF1C6B8E4325}" presName="rect1" presStyleLbl="alignAcc1" presStyleIdx="0" presStyleCnt="5"/>
      <dgm:spPr/>
      <dgm:t>
        <a:bodyPr/>
        <a:lstStyle/>
        <a:p>
          <a:endParaRPr lang="es-ES"/>
        </a:p>
      </dgm:t>
    </dgm:pt>
    <dgm:pt modelId="{4F28C737-EB71-44AA-8FA0-5CD343C2E798}" type="pres">
      <dgm:prSet presAssocID="{55CB10E1-66FB-4D18-8B6C-5171C5EA208C}" presName="vertSpace2" presStyleLbl="node1" presStyleIdx="0" presStyleCnt="5"/>
      <dgm:spPr/>
      <dgm:t>
        <a:bodyPr/>
        <a:lstStyle/>
        <a:p>
          <a:endParaRPr lang="es-ES"/>
        </a:p>
      </dgm:t>
    </dgm:pt>
    <dgm:pt modelId="{7C11B9E0-FF18-47B2-8A27-4F811BFD0D4B}" type="pres">
      <dgm:prSet presAssocID="{55CB10E1-66FB-4D18-8B6C-5171C5EA208C}" presName="circle2" presStyleLbl="node1" presStyleIdx="1" presStyleCnt="5"/>
      <dgm:spPr/>
      <dgm:t>
        <a:bodyPr/>
        <a:lstStyle/>
        <a:p>
          <a:endParaRPr lang="es-ES"/>
        </a:p>
      </dgm:t>
    </dgm:pt>
    <dgm:pt modelId="{3263019F-5DED-40CB-BB51-7F0815141EE8}" type="pres">
      <dgm:prSet presAssocID="{55CB10E1-66FB-4D18-8B6C-5171C5EA208C}" presName="rect2" presStyleLbl="alignAcc1" presStyleIdx="1" presStyleCnt="5"/>
      <dgm:spPr/>
      <dgm:t>
        <a:bodyPr/>
        <a:lstStyle/>
        <a:p>
          <a:endParaRPr lang="es-ES"/>
        </a:p>
      </dgm:t>
    </dgm:pt>
    <dgm:pt modelId="{19FE94F8-67AB-40B5-A27A-01FB573B76D5}" type="pres">
      <dgm:prSet presAssocID="{FE55FBC8-86D7-4430-A079-851CB4B373AC}" presName="vertSpace3" presStyleLbl="node1" presStyleIdx="1" presStyleCnt="5"/>
      <dgm:spPr/>
      <dgm:t>
        <a:bodyPr/>
        <a:lstStyle/>
        <a:p>
          <a:endParaRPr lang="es-ES"/>
        </a:p>
      </dgm:t>
    </dgm:pt>
    <dgm:pt modelId="{536DA871-DA31-4999-805E-247E7217F147}" type="pres">
      <dgm:prSet presAssocID="{FE55FBC8-86D7-4430-A079-851CB4B373AC}" presName="circle3" presStyleLbl="node1" presStyleIdx="2" presStyleCnt="5"/>
      <dgm:spPr/>
      <dgm:t>
        <a:bodyPr/>
        <a:lstStyle/>
        <a:p>
          <a:endParaRPr lang="es-ES"/>
        </a:p>
      </dgm:t>
    </dgm:pt>
    <dgm:pt modelId="{5F14EEC5-0989-453B-AFB3-E3190FDCB8C8}" type="pres">
      <dgm:prSet presAssocID="{FE55FBC8-86D7-4430-A079-851CB4B373AC}" presName="rect3" presStyleLbl="alignAcc1" presStyleIdx="2" presStyleCnt="5"/>
      <dgm:spPr/>
      <dgm:t>
        <a:bodyPr/>
        <a:lstStyle/>
        <a:p>
          <a:endParaRPr lang="es-ES"/>
        </a:p>
      </dgm:t>
    </dgm:pt>
    <dgm:pt modelId="{CB6983BC-5156-4E04-AA22-908DD4D4D6FD}" type="pres">
      <dgm:prSet presAssocID="{0BE7CAB5-7109-4EA4-ADED-20818B841EF9}" presName="vertSpace4" presStyleLbl="node1" presStyleIdx="2" presStyleCnt="5"/>
      <dgm:spPr/>
      <dgm:t>
        <a:bodyPr/>
        <a:lstStyle/>
        <a:p>
          <a:endParaRPr lang="es-ES"/>
        </a:p>
      </dgm:t>
    </dgm:pt>
    <dgm:pt modelId="{B7A651E0-60DF-4A1A-97D7-02BD2859A8F7}" type="pres">
      <dgm:prSet presAssocID="{0BE7CAB5-7109-4EA4-ADED-20818B841EF9}" presName="circle4" presStyleLbl="node1" presStyleIdx="3" presStyleCnt="5"/>
      <dgm:spPr/>
      <dgm:t>
        <a:bodyPr/>
        <a:lstStyle/>
        <a:p>
          <a:endParaRPr lang="es-ES"/>
        </a:p>
      </dgm:t>
    </dgm:pt>
    <dgm:pt modelId="{78E4E095-D480-4A43-BB8C-C90A0C915990}" type="pres">
      <dgm:prSet presAssocID="{0BE7CAB5-7109-4EA4-ADED-20818B841EF9}" presName="rect4" presStyleLbl="alignAcc1" presStyleIdx="3" presStyleCnt="5"/>
      <dgm:spPr/>
      <dgm:t>
        <a:bodyPr/>
        <a:lstStyle/>
        <a:p>
          <a:endParaRPr lang="es-ES"/>
        </a:p>
      </dgm:t>
    </dgm:pt>
    <dgm:pt modelId="{1175971F-10D9-48FA-8E81-3B605422EFD1}" type="pres">
      <dgm:prSet presAssocID="{7CA35CC3-B4C5-4D80-9BCC-312AB74AD52A}" presName="vertSpace5" presStyleLbl="node1" presStyleIdx="3" presStyleCnt="5"/>
      <dgm:spPr/>
      <dgm:t>
        <a:bodyPr/>
        <a:lstStyle/>
        <a:p>
          <a:endParaRPr lang="es-ES"/>
        </a:p>
      </dgm:t>
    </dgm:pt>
    <dgm:pt modelId="{896C9590-873D-43F1-9D2A-345F5C0F9BE3}" type="pres">
      <dgm:prSet presAssocID="{7CA35CC3-B4C5-4D80-9BCC-312AB74AD52A}" presName="circle5" presStyleLbl="node1" presStyleIdx="4" presStyleCnt="5"/>
      <dgm:spPr/>
      <dgm:t>
        <a:bodyPr/>
        <a:lstStyle/>
        <a:p>
          <a:endParaRPr lang="es-ES"/>
        </a:p>
      </dgm:t>
    </dgm:pt>
    <dgm:pt modelId="{D478817E-AE4B-4F90-AAF2-3E5B212A681D}" type="pres">
      <dgm:prSet presAssocID="{7CA35CC3-B4C5-4D80-9BCC-312AB74AD52A}" presName="rect5" presStyleLbl="alignAcc1" presStyleIdx="4" presStyleCnt="5"/>
      <dgm:spPr/>
      <dgm:t>
        <a:bodyPr/>
        <a:lstStyle/>
        <a:p>
          <a:endParaRPr lang="es-ES"/>
        </a:p>
      </dgm:t>
    </dgm:pt>
    <dgm:pt modelId="{287D6CA9-CA97-4FA9-9676-D0A5888801CF}" type="pres">
      <dgm:prSet presAssocID="{62F10DBF-98C9-4F73-BDB6-EF1C6B8E4325}" presName="rect1ParTxNoCh" presStyleLbl="alignAcc1" presStyleIdx="4" presStyleCnt="5">
        <dgm:presLayoutVars>
          <dgm:chMax val="1"/>
          <dgm:bulletEnabled val="1"/>
        </dgm:presLayoutVars>
      </dgm:prSet>
      <dgm:spPr/>
      <dgm:t>
        <a:bodyPr/>
        <a:lstStyle/>
        <a:p>
          <a:endParaRPr lang="es-ES"/>
        </a:p>
      </dgm:t>
    </dgm:pt>
    <dgm:pt modelId="{17A5C118-6129-47C2-94FE-D2086E9F06C5}" type="pres">
      <dgm:prSet presAssocID="{55CB10E1-66FB-4D18-8B6C-5171C5EA208C}" presName="rect2ParTxNoCh" presStyleLbl="alignAcc1" presStyleIdx="4" presStyleCnt="5">
        <dgm:presLayoutVars>
          <dgm:chMax val="1"/>
          <dgm:bulletEnabled val="1"/>
        </dgm:presLayoutVars>
      </dgm:prSet>
      <dgm:spPr/>
      <dgm:t>
        <a:bodyPr/>
        <a:lstStyle/>
        <a:p>
          <a:endParaRPr lang="es-ES"/>
        </a:p>
      </dgm:t>
    </dgm:pt>
    <dgm:pt modelId="{7571192A-4531-463B-BD17-0DEC8E630342}" type="pres">
      <dgm:prSet presAssocID="{FE55FBC8-86D7-4430-A079-851CB4B373AC}" presName="rect3ParTxNoCh" presStyleLbl="alignAcc1" presStyleIdx="4" presStyleCnt="5">
        <dgm:presLayoutVars>
          <dgm:chMax val="1"/>
          <dgm:bulletEnabled val="1"/>
        </dgm:presLayoutVars>
      </dgm:prSet>
      <dgm:spPr/>
      <dgm:t>
        <a:bodyPr/>
        <a:lstStyle/>
        <a:p>
          <a:endParaRPr lang="es-ES"/>
        </a:p>
      </dgm:t>
    </dgm:pt>
    <dgm:pt modelId="{4F0203CF-CA3C-4FB7-88A2-F001C69D087E}" type="pres">
      <dgm:prSet presAssocID="{0BE7CAB5-7109-4EA4-ADED-20818B841EF9}" presName="rect4ParTxNoCh" presStyleLbl="alignAcc1" presStyleIdx="4" presStyleCnt="5">
        <dgm:presLayoutVars>
          <dgm:chMax val="1"/>
          <dgm:bulletEnabled val="1"/>
        </dgm:presLayoutVars>
      </dgm:prSet>
      <dgm:spPr/>
      <dgm:t>
        <a:bodyPr/>
        <a:lstStyle/>
        <a:p>
          <a:endParaRPr lang="es-ES"/>
        </a:p>
      </dgm:t>
    </dgm:pt>
    <dgm:pt modelId="{C294CD65-E489-4350-9AA9-8B14B690F5AC}" type="pres">
      <dgm:prSet presAssocID="{7CA35CC3-B4C5-4D80-9BCC-312AB74AD52A}" presName="rect5ParTxNoCh" presStyleLbl="alignAcc1" presStyleIdx="4" presStyleCnt="5">
        <dgm:presLayoutVars>
          <dgm:chMax val="1"/>
          <dgm:bulletEnabled val="1"/>
        </dgm:presLayoutVars>
      </dgm:prSet>
      <dgm:spPr/>
      <dgm:t>
        <a:bodyPr/>
        <a:lstStyle/>
        <a:p>
          <a:endParaRPr lang="es-ES"/>
        </a:p>
      </dgm:t>
    </dgm:pt>
  </dgm:ptLst>
  <dgm:cxnLst>
    <dgm:cxn modelId="{02099DF6-EE01-4301-A98A-40002FE2F8B6}" type="presOf" srcId="{7CA35CC3-B4C5-4D80-9BCC-312AB74AD52A}" destId="{C294CD65-E489-4350-9AA9-8B14B690F5AC}" srcOrd="1" destOrd="0" presId="urn:microsoft.com/office/officeart/2005/8/layout/target3"/>
    <dgm:cxn modelId="{A27BAA3F-F89A-49F5-BF77-1471DBBE7741}" type="presOf" srcId="{0BE7CAB5-7109-4EA4-ADED-20818B841EF9}" destId="{4F0203CF-CA3C-4FB7-88A2-F001C69D087E}" srcOrd="1" destOrd="0" presId="urn:microsoft.com/office/officeart/2005/8/layout/target3"/>
    <dgm:cxn modelId="{3E0DE097-4B52-4C05-B10D-52E8C6982E4D}" srcId="{4FF56059-B1F1-4C77-9E32-284B45C8B625}" destId="{FE55FBC8-86D7-4430-A079-851CB4B373AC}" srcOrd="2" destOrd="0" parTransId="{F3E54873-123E-4670-928B-1DE551D4C315}" sibTransId="{4D410497-44A0-4E10-8C8F-2B4991507045}"/>
    <dgm:cxn modelId="{0089DE51-47A7-4776-B4E3-8F959A208E0C}" type="presOf" srcId="{62F10DBF-98C9-4F73-BDB6-EF1C6B8E4325}" destId="{E7325FEC-ACB5-4360-80FA-3C3528D6DB81}" srcOrd="0" destOrd="0" presId="urn:microsoft.com/office/officeart/2005/8/layout/target3"/>
    <dgm:cxn modelId="{16C48012-0114-4613-A294-790802064D02}" type="presOf" srcId="{FE55FBC8-86D7-4430-A079-851CB4B373AC}" destId="{5F14EEC5-0989-453B-AFB3-E3190FDCB8C8}" srcOrd="0" destOrd="0" presId="urn:microsoft.com/office/officeart/2005/8/layout/target3"/>
    <dgm:cxn modelId="{11D3AD26-2C09-4E34-A196-F5D051573D87}" type="presOf" srcId="{0BE7CAB5-7109-4EA4-ADED-20818B841EF9}" destId="{78E4E095-D480-4A43-BB8C-C90A0C915990}" srcOrd="0" destOrd="0" presId="urn:microsoft.com/office/officeart/2005/8/layout/target3"/>
    <dgm:cxn modelId="{C36424E6-62B5-458D-9A0C-14EBF3EF821C}" type="presOf" srcId="{4FF56059-B1F1-4C77-9E32-284B45C8B625}" destId="{90F29B5C-D0D0-4369-B4B9-671CC79B531C}" srcOrd="0" destOrd="0" presId="urn:microsoft.com/office/officeart/2005/8/layout/target3"/>
    <dgm:cxn modelId="{FEBDBA28-0F63-45EB-B359-49F1E137DA1E}" type="presOf" srcId="{55CB10E1-66FB-4D18-8B6C-5171C5EA208C}" destId="{3263019F-5DED-40CB-BB51-7F0815141EE8}" srcOrd="0" destOrd="0" presId="urn:microsoft.com/office/officeart/2005/8/layout/target3"/>
    <dgm:cxn modelId="{A50DE72C-3BF9-4591-8D8B-8EEE5C48BF7A}" srcId="{4FF56059-B1F1-4C77-9E32-284B45C8B625}" destId="{7CA35CC3-B4C5-4D80-9BCC-312AB74AD52A}" srcOrd="4" destOrd="0" parTransId="{58BD031A-C6E5-42CA-A521-E51D5D24C15A}" sibTransId="{97585230-0F40-4040-902E-F20097C0E6B4}"/>
    <dgm:cxn modelId="{04CAF23A-742C-46BB-9A5A-89B3033EEBBC}" type="presOf" srcId="{FE55FBC8-86D7-4430-A079-851CB4B373AC}" destId="{7571192A-4531-463B-BD17-0DEC8E630342}" srcOrd="1" destOrd="0" presId="urn:microsoft.com/office/officeart/2005/8/layout/target3"/>
    <dgm:cxn modelId="{79F07874-D54F-4B2B-B385-C01AC6DEE57F}" srcId="{4FF56059-B1F1-4C77-9E32-284B45C8B625}" destId="{0BE7CAB5-7109-4EA4-ADED-20818B841EF9}" srcOrd="3" destOrd="0" parTransId="{103E3177-6C05-4666-B642-0840A33BF528}" sibTransId="{92F6DD31-BAF6-44EB-B5B7-9A4D4B11B9B0}"/>
    <dgm:cxn modelId="{35E62CB2-835B-42CB-9619-7F1AEECF8AC9}" type="presOf" srcId="{62F10DBF-98C9-4F73-BDB6-EF1C6B8E4325}" destId="{287D6CA9-CA97-4FA9-9676-D0A5888801CF}" srcOrd="1" destOrd="0" presId="urn:microsoft.com/office/officeart/2005/8/layout/target3"/>
    <dgm:cxn modelId="{FAE1A226-BD10-4261-8473-CD6998F04B64}" srcId="{4FF56059-B1F1-4C77-9E32-284B45C8B625}" destId="{62F10DBF-98C9-4F73-BDB6-EF1C6B8E4325}" srcOrd="0" destOrd="0" parTransId="{34BF2AC7-833A-45F0-9DEF-00703EC55AA4}" sibTransId="{3F2BC6FD-66E6-4BA4-80F0-33DEF572FF05}"/>
    <dgm:cxn modelId="{90824EBB-928C-4005-A2A7-46378DC0524E}" type="presOf" srcId="{55CB10E1-66FB-4D18-8B6C-5171C5EA208C}" destId="{17A5C118-6129-47C2-94FE-D2086E9F06C5}" srcOrd="1" destOrd="0" presId="urn:microsoft.com/office/officeart/2005/8/layout/target3"/>
    <dgm:cxn modelId="{CB3C1F47-9CDC-4C41-A89C-364B37433969}" type="presOf" srcId="{7CA35CC3-B4C5-4D80-9BCC-312AB74AD52A}" destId="{D478817E-AE4B-4F90-AAF2-3E5B212A681D}" srcOrd="0" destOrd="0" presId="urn:microsoft.com/office/officeart/2005/8/layout/target3"/>
    <dgm:cxn modelId="{58354BA7-A324-4018-86E0-4A3752BE62AB}" srcId="{4FF56059-B1F1-4C77-9E32-284B45C8B625}" destId="{55CB10E1-66FB-4D18-8B6C-5171C5EA208C}" srcOrd="1" destOrd="0" parTransId="{33F3267C-A5BF-4634-BFF4-478440BA679A}" sibTransId="{78DF1B44-E307-46BA-82C0-B1EE2A08237C}"/>
    <dgm:cxn modelId="{9D783922-00D9-4C00-B063-628736C16078}" type="presParOf" srcId="{90F29B5C-D0D0-4369-B4B9-671CC79B531C}" destId="{687617EA-4FFB-4DBA-B2C0-D25B96BA4465}" srcOrd="0" destOrd="0" presId="urn:microsoft.com/office/officeart/2005/8/layout/target3"/>
    <dgm:cxn modelId="{3FA359FA-B30B-43CE-BCEC-D7EC802BD10D}" type="presParOf" srcId="{90F29B5C-D0D0-4369-B4B9-671CC79B531C}" destId="{F9E60286-6654-4DF3-9CFB-D6B3B908B389}" srcOrd="1" destOrd="0" presId="urn:microsoft.com/office/officeart/2005/8/layout/target3"/>
    <dgm:cxn modelId="{F0517B81-5907-4789-90DE-3411C2776D17}" type="presParOf" srcId="{90F29B5C-D0D0-4369-B4B9-671CC79B531C}" destId="{E7325FEC-ACB5-4360-80FA-3C3528D6DB81}" srcOrd="2" destOrd="0" presId="urn:microsoft.com/office/officeart/2005/8/layout/target3"/>
    <dgm:cxn modelId="{22712168-F979-4922-A68E-76904DB800E5}" type="presParOf" srcId="{90F29B5C-D0D0-4369-B4B9-671CC79B531C}" destId="{4F28C737-EB71-44AA-8FA0-5CD343C2E798}" srcOrd="3" destOrd="0" presId="urn:microsoft.com/office/officeart/2005/8/layout/target3"/>
    <dgm:cxn modelId="{6D4F9B81-0301-4CE9-BEB9-8BA93E7A3E01}" type="presParOf" srcId="{90F29B5C-D0D0-4369-B4B9-671CC79B531C}" destId="{7C11B9E0-FF18-47B2-8A27-4F811BFD0D4B}" srcOrd="4" destOrd="0" presId="urn:microsoft.com/office/officeart/2005/8/layout/target3"/>
    <dgm:cxn modelId="{9B3CA36F-C6FB-4A39-BB5B-0570074ED967}" type="presParOf" srcId="{90F29B5C-D0D0-4369-B4B9-671CC79B531C}" destId="{3263019F-5DED-40CB-BB51-7F0815141EE8}" srcOrd="5" destOrd="0" presId="urn:microsoft.com/office/officeart/2005/8/layout/target3"/>
    <dgm:cxn modelId="{E3A362D3-8A61-4F2E-BEB7-8AB912726C1E}" type="presParOf" srcId="{90F29B5C-D0D0-4369-B4B9-671CC79B531C}" destId="{19FE94F8-67AB-40B5-A27A-01FB573B76D5}" srcOrd="6" destOrd="0" presId="urn:microsoft.com/office/officeart/2005/8/layout/target3"/>
    <dgm:cxn modelId="{42496C9B-A1F2-4366-BFDA-6BF1D60A57FA}" type="presParOf" srcId="{90F29B5C-D0D0-4369-B4B9-671CC79B531C}" destId="{536DA871-DA31-4999-805E-247E7217F147}" srcOrd="7" destOrd="0" presId="urn:microsoft.com/office/officeart/2005/8/layout/target3"/>
    <dgm:cxn modelId="{248E7838-871A-469D-83D3-B7DB9E59A4CC}" type="presParOf" srcId="{90F29B5C-D0D0-4369-B4B9-671CC79B531C}" destId="{5F14EEC5-0989-453B-AFB3-E3190FDCB8C8}" srcOrd="8" destOrd="0" presId="urn:microsoft.com/office/officeart/2005/8/layout/target3"/>
    <dgm:cxn modelId="{A65FDC9C-14AD-4FA6-956F-EEFE18998142}" type="presParOf" srcId="{90F29B5C-D0D0-4369-B4B9-671CC79B531C}" destId="{CB6983BC-5156-4E04-AA22-908DD4D4D6FD}" srcOrd="9" destOrd="0" presId="urn:microsoft.com/office/officeart/2005/8/layout/target3"/>
    <dgm:cxn modelId="{9FCF0A8D-4142-4B12-BC33-07BD7C4077B7}" type="presParOf" srcId="{90F29B5C-D0D0-4369-B4B9-671CC79B531C}" destId="{B7A651E0-60DF-4A1A-97D7-02BD2859A8F7}" srcOrd="10" destOrd="0" presId="urn:microsoft.com/office/officeart/2005/8/layout/target3"/>
    <dgm:cxn modelId="{27983264-9EF8-414C-825F-5C7C602A4B5D}" type="presParOf" srcId="{90F29B5C-D0D0-4369-B4B9-671CC79B531C}" destId="{78E4E095-D480-4A43-BB8C-C90A0C915990}" srcOrd="11" destOrd="0" presId="urn:microsoft.com/office/officeart/2005/8/layout/target3"/>
    <dgm:cxn modelId="{90814C47-686B-47FF-B3E0-0B2BD35B9317}" type="presParOf" srcId="{90F29B5C-D0D0-4369-B4B9-671CC79B531C}" destId="{1175971F-10D9-48FA-8E81-3B605422EFD1}" srcOrd="12" destOrd="0" presId="urn:microsoft.com/office/officeart/2005/8/layout/target3"/>
    <dgm:cxn modelId="{9EAC1DA1-84BE-4BCF-B210-2D4F2ABA273D}" type="presParOf" srcId="{90F29B5C-D0D0-4369-B4B9-671CC79B531C}" destId="{896C9590-873D-43F1-9D2A-345F5C0F9BE3}" srcOrd="13" destOrd="0" presId="urn:microsoft.com/office/officeart/2005/8/layout/target3"/>
    <dgm:cxn modelId="{093A5692-2609-4903-B685-34455A8CA90F}" type="presParOf" srcId="{90F29B5C-D0D0-4369-B4B9-671CC79B531C}" destId="{D478817E-AE4B-4F90-AAF2-3E5B212A681D}" srcOrd="14" destOrd="0" presId="urn:microsoft.com/office/officeart/2005/8/layout/target3"/>
    <dgm:cxn modelId="{1AEFABC2-88C6-441C-BE21-5E4E11B0B20A}" type="presParOf" srcId="{90F29B5C-D0D0-4369-B4B9-671CC79B531C}" destId="{287D6CA9-CA97-4FA9-9676-D0A5888801CF}" srcOrd="15" destOrd="0" presId="urn:microsoft.com/office/officeart/2005/8/layout/target3"/>
    <dgm:cxn modelId="{0407C006-A053-45AB-AE1D-AF8B0C04DAA3}" type="presParOf" srcId="{90F29B5C-D0D0-4369-B4B9-671CC79B531C}" destId="{17A5C118-6129-47C2-94FE-D2086E9F06C5}" srcOrd="16" destOrd="0" presId="urn:microsoft.com/office/officeart/2005/8/layout/target3"/>
    <dgm:cxn modelId="{96C83483-73B8-40A4-90DE-76E85888DE18}" type="presParOf" srcId="{90F29B5C-D0D0-4369-B4B9-671CC79B531C}" destId="{7571192A-4531-463B-BD17-0DEC8E630342}" srcOrd="17" destOrd="0" presId="urn:microsoft.com/office/officeart/2005/8/layout/target3"/>
    <dgm:cxn modelId="{61441DF9-EF95-417B-9EE8-465C79C40B3F}" type="presParOf" srcId="{90F29B5C-D0D0-4369-B4B9-671CC79B531C}" destId="{4F0203CF-CA3C-4FB7-88A2-F001C69D087E}" srcOrd="18" destOrd="0" presId="urn:microsoft.com/office/officeart/2005/8/layout/target3"/>
    <dgm:cxn modelId="{E167114F-C7CD-425D-A79C-F53348721459}" type="presParOf" srcId="{90F29B5C-D0D0-4369-B4B9-671CC79B531C}" destId="{C294CD65-E489-4350-9AA9-8B14B690F5AC}" srcOrd="19" destOrd="0" presId="urn:microsoft.com/office/officeart/2005/8/layout/target3"/>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F4EBB4EE-8D7E-4D42-8318-960680D86FBF}" type="doc">
      <dgm:prSet loTypeId="urn:microsoft.com/office/officeart/2005/8/layout/vList3" loCatId="list" qsTypeId="urn:microsoft.com/office/officeart/2005/8/quickstyle/simple1" qsCatId="simple" csTypeId="urn:microsoft.com/office/officeart/2005/8/colors/accent1_2" csCatId="accent1" phldr="1"/>
      <dgm:spPr/>
    </dgm:pt>
    <dgm:pt modelId="{4445BBB8-F40D-4238-8171-2A5CBD0920F1}">
      <dgm:prSet phldrT="[Texto]" custT="1"/>
      <dgm:spPr>
        <a:solidFill>
          <a:schemeClr val="accent1">
            <a:lumMod val="75000"/>
            <a:alpha val="10000"/>
          </a:schemeClr>
        </a:solidFill>
      </dgm:spPr>
      <dgm:t>
        <a:bodyPr anchor="ctr" anchorCtr="0"/>
        <a:lstStyle/>
        <a:p>
          <a:pPr>
            <a:lnSpc>
              <a:spcPct val="100000"/>
            </a:lnSpc>
            <a:spcBef>
              <a:spcPts val="300"/>
            </a:spcBef>
            <a:spcAft>
              <a:spcPts val="0"/>
            </a:spcAft>
          </a:pPr>
          <a:r>
            <a:rPr lang="es-ES" sz="1800" b="1" cap="small" baseline="0" dirty="0" smtClean="0">
              <a:solidFill>
                <a:schemeClr val="tx1"/>
              </a:solidFill>
              <a:latin typeface="Arial Narrow" pitchFamily="34" charset="0"/>
            </a:rPr>
            <a:t>Programas  Operativos (PO)</a:t>
          </a:r>
          <a:endParaRPr lang="es-ES" sz="1800" b="1" cap="small" baseline="0" dirty="0">
            <a:solidFill>
              <a:schemeClr val="tx1"/>
            </a:solidFill>
            <a:latin typeface="Arial Narrow" pitchFamily="34" charset="0"/>
          </a:endParaRPr>
        </a:p>
      </dgm:t>
    </dgm:pt>
    <dgm:pt modelId="{868DC58E-9D47-4CD0-B419-7B1CC9CDEAAD}" type="parTrans" cxnId="{827E45D6-8AB2-47EB-8CF1-4147219AB387}">
      <dgm:prSet/>
      <dgm:spPr/>
      <dgm:t>
        <a:bodyPr/>
        <a:lstStyle/>
        <a:p>
          <a:endParaRPr lang="es-ES"/>
        </a:p>
      </dgm:t>
    </dgm:pt>
    <dgm:pt modelId="{AFA8E87B-7E92-4451-95FB-41881500B669}" type="sibTrans" cxnId="{827E45D6-8AB2-47EB-8CF1-4147219AB387}">
      <dgm:prSet/>
      <dgm:spPr/>
      <dgm:t>
        <a:bodyPr/>
        <a:lstStyle/>
        <a:p>
          <a:endParaRPr lang="es-ES"/>
        </a:p>
      </dgm:t>
    </dgm:pt>
    <dgm:pt modelId="{3C979748-6C57-4B91-8949-FF1336294E8F}">
      <dgm:prSet phldrT="[Texto]" custT="1"/>
      <dgm:spPr>
        <a:solidFill>
          <a:schemeClr val="accent1">
            <a:lumMod val="75000"/>
            <a:alpha val="10000"/>
          </a:schemeClr>
        </a:solidFill>
      </dgm:spPr>
      <dgm:t>
        <a:bodyPr anchor="ctr" anchorCtr="0"/>
        <a:lstStyle/>
        <a:p>
          <a:pPr>
            <a:lnSpc>
              <a:spcPct val="100000"/>
            </a:lnSpc>
            <a:spcBef>
              <a:spcPts val="300"/>
            </a:spcBef>
            <a:spcAft>
              <a:spcPts val="0"/>
            </a:spcAft>
          </a:pPr>
          <a:r>
            <a:rPr lang="es-ES" sz="1600" dirty="0" smtClean="0">
              <a:solidFill>
                <a:schemeClr val="tx1"/>
              </a:solidFill>
              <a:latin typeface="Arial Narrow" pitchFamily="34" charset="0"/>
            </a:rPr>
            <a:t>El MEC y el AA se implementan a través de programas de ámbito nacional y regional.</a:t>
          </a:r>
          <a:endParaRPr lang="es-ES" sz="1600" dirty="0">
            <a:solidFill>
              <a:schemeClr val="tx1"/>
            </a:solidFill>
            <a:latin typeface="Arial Narrow" pitchFamily="34" charset="0"/>
          </a:endParaRPr>
        </a:p>
      </dgm:t>
    </dgm:pt>
    <dgm:pt modelId="{67365F05-B1EE-4932-B299-9D2B470CF8A1}" type="parTrans" cxnId="{2661066A-BA7A-4E51-9D14-CE4FB7F3D9D0}">
      <dgm:prSet/>
      <dgm:spPr/>
      <dgm:t>
        <a:bodyPr/>
        <a:lstStyle/>
        <a:p>
          <a:endParaRPr lang="es-ES"/>
        </a:p>
      </dgm:t>
    </dgm:pt>
    <dgm:pt modelId="{5754DE58-C491-4395-820C-DC95EE60F4C5}" type="sibTrans" cxnId="{2661066A-BA7A-4E51-9D14-CE4FB7F3D9D0}">
      <dgm:prSet/>
      <dgm:spPr/>
      <dgm:t>
        <a:bodyPr/>
        <a:lstStyle/>
        <a:p>
          <a:endParaRPr lang="es-ES"/>
        </a:p>
      </dgm:t>
    </dgm:pt>
    <dgm:pt modelId="{1ECD2EE4-E3B3-47E0-A460-854DA0F1C7D3}">
      <dgm:prSet custT="1"/>
      <dgm:spPr>
        <a:solidFill>
          <a:schemeClr val="accent1">
            <a:lumMod val="75000"/>
            <a:alpha val="10000"/>
          </a:schemeClr>
        </a:solidFill>
      </dgm:spPr>
      <dgm:t>
        <a:bodyPr anchor="ctr" anchorCtr="0"/>
        <a:lstStyle/>
        <a:p>
          <a:pPr>
            <a:lnSpc>
              <a:spcPct val="100000"/>
            </a:lnSpc>
            <a:spcBef>
              <a:spcPts val="300"/>
            </a:spcBef>
            <a:spcAft>
              <a:spcPts val="0"/>
            </a:spcAft>
          </a:pPr>
          <a:r>
            <a:rPr lang="es-ES" sz="1600" dirty="0" smtClean="0">
              <a:solidFill>
                <a:schemeClr val="tx1"/>
              </a:solidFill>
              <a:latin typeface="Arial Narrow" pitchFamily="34" charset="0"/>
            </a:rPr>
            <a:t>Elaborados, al igual que el AA, en estrecha colaboración con los distintos agentes (</a:t>
          </a:r>
          <a:r>
            <a:rPr lang="es-ES" sz="1600" dirty="0" err="1" smtClean="0">
              <a:solidFill>
                <a:schemeClr val="tx1"/>
              </a:solidFill>
              <a:latin typeface="Arial Narrow" pitchFamily="34" charset="0"/>
            </a:rPr>
            <a:t>partenariado</a:t>
          </a:r>
          <a:r>
            <a:rPr lang="es-ES" sz="1600" dirty="0" smtClean="0">
              <a:solidFill>
                <a:schemeClr val="tx1"/>
              </a:solidFill>
              <a:latin typeface="Arial Narrow" pitchFamily="34" charset="0"/>
            </a:rPr>
            <a:t>).</a:t>
          </a:r>
          <a:endParaRPr lang="es-ES" sz="1600" dirty="0">
            <a:solidFill>
              <a:schemeClr val="tx1"/>
            </a:solidFill>
            <a:latin typeface="Arial Narrow" pitchFamily="34" charset="0"/>
          </a:endParaRPr>
        </a:p>
      </dgm:t>
    </dgm:pt>
    <dgm:pt modelId="{6DACDC94-DA60-4640-B700-DA52028234D6}" type="parTrans" cxnId="{D83B0A3C-6BE6-4DBD-B86A-AD397076BA82}">
      <dgm:prSet/>
      <dgm:spPr/>
      <dgm:t>
        <a:bodyPr/>
        <a:lstStyle/>
        <a:p>
          <a:endParaRPr lang="es-ES"/>
        </a:p>
      </dgm:t>
    </dgm:pt>
    <dgm:pt modelId="{9AA0ED4B-2EA7-4FEA-A5C9-448A0A712007}" type="sibTrans" cxnId="{D83B0A3C-6BE6-4DBD-B86A-AD397076BA82}">
      <dgm:prSet/>
      <dgm:spPr/>
      <dgm:t>
        <a:bodyPr/>
        <a:lstStyle/>
        <a:p>
          <a:endParaRPr lang="es-ES"/>
        </a:p>
      </dgm:t>
    </dgm:pt>
    <dgm:pt modelId="{6B7D7585-FD37-46EA-BCEF-04E8623D52B9}" type="pres">
      <dgm:prSet presAssocID="{F4EBB4EE-8D7E-4D42-8318-960680D86FBF}" presName="linearFlow" presStyleCnt="0">
        <dgm:presLayoutVars>
          <dgm:dir/>
          <dgm:resizeHandles val="exact"/>
        </dgm:presLayoutVars>
      </dgm:prSet>
      <dgm:spPr/>
    </dgm:pt>
    <dgm:pt modelId="{6BC95D32-0296-45A3-8E11-FCD593D8EAE9}" type="pres">
      <dgm:prSet presAssocID="{4445BBB8-F40D-4238-8171-2A5CBD0920F1}" presName="composite" presStyleCnt="0"/>
      <dgm:spPr/>
    </dgm:pt>
    <dgm:pt modelId="{016D17AC-A774-481B-BC27-8737EE477E85}" type="pres">
      <dgm:prSet presAssocID="{4445BBB8-F40D-4238-8171-2A5CBD0920F1}" presName="imgShp" presStyleLbl="fgImgPlace1" presStyleIdx="0" presStyleCnt="1" custLinFactNeighborX="-692" custLinFactNeighborY="19194"/>
      <dgm:spPr>
        <a:blipFill rotWithShape="0">
          <a:blip xmlns:r="http://schemas.openxmlformats.org/officeDocument/2006/relationships" r:embed="rId1"/>
          <a:stretch>
            <a:fillRect/>
          </a:stretch>
        </a:blipFill>
      </dgm:spPr>
    </dgm:pt>
    <dgm:pt modelId="{4F002A2E-CE36-4389-ADFF-18C92E97707F}" type="pres">
      <dgm:prSet presAssocID="{4445BBB8-F40D-4238-8171-2A5CBD0920F1}" presName="txShp" presStyleLbl="node1" presStyleIdx="0" presStyleCnt="1">
        <dgm:presLayoutVars>
          <dgm:bulletEnabled val="1"/>
        </dgm:presLayoutVars>
      </dgm:prSet>
      <dgm:spPr/>
      <dgm:t>
        <a:bodyPr/>
        <a:lstStyle/>
        <a:p>
          <a:endParaRPr lang="es-ES"/>
        </a:p>
      </dgm:t>
    </dgm:pt>
  </dgm:ptLst>
  <dgm:cxnLst>
    <dgm:cxn modelId="{38C1B0A0-FF3D-4334-9DFD-F040B8DA732D}" type="presOf" srcId="{3C979748-6C57-4B91-8949-FF1336294E8F}" destId="{4F002A2E-CE36-4389-ADFF-18C92E97707F}" srcOrd="0" destOrd="1" presId="urn:microsoft.com/office/officeart/2005/8/layout/vList3"/>
    <dgm:cxn modelId="{827E45D6-8AB2-47EB-8CF1-4147219AB387}" srcId="{F4EBB4EE-8D7E-4D42-8318-960680D86FBF}" destId="{4445BBB8-F40D-4238-8171-2A5CBD0920F1}" srcOrd="0" destOrd="0" parTransId="{868DC58E-9D47-4CD0-B419-7B1CC9CDEAAD}" sibTransId="{AFA8E87B-7E92-4451-95FB-41881500B669}"/>
    <dgm:cxn modelId="{B3196FE5-816A-4603-898D-5711019362AC}" type="presOf" srcId="{4445BBB8-F40D-4238-8171-2A5CBD0920F1}" destId="{4F002A2E-CE36-4389-ADFF-18C92E97707F}" srcOrd="0" destOrd="0" presId="urn:microsoft.com/office/officeart/2005/8/layout/vList3"/>
    <dgm:cxn modelId="{D83B0A3C-6BE6-4DBD-B86A-AD397076BA82}" srcId="{4445BBB8-F40D-4238-8171-2A5CBD0920F1}" destId="{1ECD2EE4-E3B3-47E0-A460-854DA0F1C7D3}" srcOrd="1" destOrd="0" parTransId="{6DACDC94-DA60-4640-B700-DA52028234D6}" sibTransId="{9AA0ED4B-2EA7-4FEA-A5C9-448A0A712007}"/>
    <dgm:cxn modelId="{33147E99-5D11-48F3-AC8D-3C90CDB92CF7}" type="presOf" srcId="{F4EBB4EE-8D7E-4D42-8318-960680D86FBF}" destId="{6B7D7585-FD37-46EA-BCEF-04E8623D52B9}" srcOrd="0" destOrd="0" presId="urn:microsoft.com/office/officeart/2005/8/layout/vList3"/>
    <dgm:cxn modelId="{465540B9-6F5B-4050-8BD7-9B07A97FE1BD}" type="presOf" srcId="{1ECD2EE4-E3B3-47E0-A460-854DA0F1C7D3}" destId="{4F002A2E-CE36-4389-ADFF-18C92E97707F}" srcOrd="0" destOrd="2" presId="urn:microsoft.com/office/officeart/2005/8/layout/vList3"/>
    <dgm:cxn modelId="{2661066A-BA7A-4E51-9D14-CE4FB7F3D9D0}" srcId="{4445BBB8-F40D-4238-8171-2A5CBD0920F1}" destId="{3C979748-6C57-4B91-8949-FF1336294E8F}" srcOrd="0" destOrd="0" parTransId="{67365F05-B1EE-4932-B299-9D2B470CF8A1}" sibTransId="{5754DE58-C491-4395-820C-DC95EE60F4C5}"/>
    <dgm:cxn modelId="{9B363DEB-658F-4E5A-AFDD-1D803B05D610}" type="presParOf" srcId="{6B7D7585-FD37-46EA-BCEF-04E8623D52B9}" destId="{6BC95D32-0296-45A3-8E11-FCD593D8EAE9}" srcOrd="0" destOrd="0" presId="urn:microsoft.com/office/officeart/2005/8/layout/vList3"/>
    <dgm:cxn modelId="{F327C888-02A2-4611-908C-C0D9802CE8EC}" type="presParOf" srcId="{6BC95D32-0296-45A3-8E11-FCD593D8EAE9}" destId="{016D17AC-A774-481B-BC27-8737EE477E85}" srcOrd="0" destOrd="0" presId="urn:microsoft.com/office/officeart/2005/8/layout/vList3"/>
    <dgm:cxn modelId="{DEFE388E-FE85-4CEE-AD96-7EAC51DA03F9}" type="presParOf" srcId="{6BC95D32-0296-45A3-8E11-FCD593D8EAE9}" destId="{4F002A2E-CE36-4389-ADFF-18C92E97707F}" srcOrd="1" destOrd="0" presId="urn:microsoft.com/office/officeart/2005/8/layout/vList3"/>
  </dgm:cxnLst>
  <dgm:bg/>
  <dgm:whole/>
  <dgm:extLst>
    <a:ext uri="http://schemas.microsoft.com/office/drawing/2008/diagram"/>
  </dgm:extLst>
</dgm:dataModel>
</file>

<file path=ppt/diagrams/data20.xml><?xml version="1.0" encoding="utf-8"?>
<dgm:dataModel xmlns:dgm="http://schemas.openxmlformats.org/drawingml/2006/diagram" xmlns:a="http://schemas.openxmlformats.org/drawingml/2006/main">
  <dgm:ptLst>
    <dgm:pt modelId="{4FF56059-B1F1-4C77-9E32-284B45C8B625}" type="doc">
      <dgm:prSet loTypeId="urn:microsoft.com/office/officeart/2005/8/layout/target3" loCatId="relationship" qsTypeId="urn:microsoft.com/office/officeart/2005/8/quickstyle/simple3" qsCatId="simple" csTypeId="urn:microsoft.com/office/officeart/2005/8/colors/accent1_2" csCatId="accent1" phldr="1"/>
      <dgm:spPr/>
      <dgm:t>
        <a:bodyPr/>
        <a:lstStyle/>
        <a:p>
          <a:endParaRPr lang="es-ES"/>
        </a:p>
      </dgm:t>
    </dgm:pt>
    <dgm:pt modelId="{62F10DBF-98C9-4F73-BDB6-EF1C6B8E4325}">
      <dgm:prSet phldrT="[Texto]" custT="1"/>
      <dgm:spPr/>
      <dgm:t>
        <a:bodyPr/>
        <a:lstStyle/>
        <a:p>
          <a:pPr algn="l"/>
          <a:endParaRPr lang="es-ES" sz="1200" b="1" dirty="0">
            <a:solidFill>
              <a:schemeClr val="tx1"/>
            </a:solidFill>
            <a:latin typeface="Arial Narrow" pitchFamily="34" charset="0"/>
          </a:endParaRPr>
        </a:p>
      </dgm:t>
    </dgm:pt>
    <dgm:pt modelId="{34BF2AC7-833A-45F0-9DEF-00703EC55AA4}" type="parTrans" cxnId="{FAE1A226-BD10-4261-8473-CD6998F04B64}">
      <dgm:prSet/>
      <dgm:spPr/>
      <dgm:t>
        <a:bodyPr/>
        <a:lstStyle/>
        <a:p>
          <a:pPr algn="l"/>
          <a:endParaRPr lang="es-ES" sz="1200" b="1">
            <a:latin typeface="Arial Narrow" pitchFamily="34" charset="0"/>
          </a:endParaRPr>
        </a:p>
      </dgm:t>
    </dgm:pt>
    <dgm:pt modelId="{3F2BC6FD-66E6-4BA4-80F0-33DEF572FF05}" type="sibTrans" cxnId="{FAE1A226-BD10-4261-8473-CD6998F04B64}">
      <dgm:prSet/>
      <dgm:spPr/>
      <dgm:t>
        <a:bodyPr/>
        <a:lstStyle/>
        <a:p>
          <a:pPr algn="l"/>
          <a:endParaRPr lang="es-ES" sz="1200" b="1">
            <a:latin typeface="Arial Narrow" pitchFamily="34" charset="0"/>
          </a:endParaRPr>
        </a:p>
      </dgm:t>
    </dgm:pt>
    <dgm:pt modelId="{55CB10E1-66FB-4D18-8B6C-5171C5EA208C}">
      <dgm:prSet phldrT="[Texto]" custT="1"/>
      <dgm:spPr/>
      <dgm:t>
        <a:bodyPr/>
        <a:lstStyle/>
        <a:p>
          <a:pPr algn="l"/>
          <a:endParaRPr lang="es-ES" sz="1200" b="1" dirty="0">
            <a:latin typeface="Arial Narrow" pitchFamily="34" charset="0"/>
          </a:endParaRPr>
        </a:p>
      </dgm:t>
    </dgm:pt>
    <dgm:pt modelId="{33F3267C-A5BF-4634-BFF4-478440BA679A}" type="parTrans" cxnId="{58354BA7-A324-4018-86E0-4A3752BE62AB}">
      <dgm:prSet/>
      <dgm:spPr/>
      <dgm:t>
        <a:bodyPr/>
        <a:lstStyle/>
        <a:p>
          <a:pPr algn="l"/>
          <a:endParaRPr lang="es-ES" sz="1200" b="1">
            <a:latin typeface="Arial Narrow" pitchFamily="34" charset="0"/>
          </a:endParaRPr>
        </a:p>
      </dgm:t>
    </dgm:pt>
    <dgm:pt modelId="{78DF1B44-E307-46BA-82C0-B1EE2A08237C}" type="sibTrans" cxnId="{58354BA7-A324-4018-86E0-4A3752BE62AB}">
      <dgm:prSet/>
      <dgm:spPr/>
      <dgm:t>
        <a:bodyPr/>
        <a:lstStyle/>
        <a:p>
          <a:pPr algn="l"/>
          <a:endParaRPr lang="es-ES" sz="1200" b="1">
            <a:latin typeface="Arial Narrow" pitchFamily="34" charset="0"/>
          </a:endParaRPr>
        </a:p>
      </dgm:t>
    </dgm:pt>
    <dgm:pt modelId="{7CA35CC3-B4C5-4D80-9BCC-312AB74AD52A}">
      <dgm:prSet phldrT="[Texto]" custT="1"/>
      <dgm:spPr/>
      <dgm:t>
        <a:bodyPr/>
        <a:lstStyle/>
        <a:p>
          <a:pPr algn="l"/>
          <a:r>
            <a:rPr lang="es-ES" sz="1200" b="1" dirty="0" smtClean="0">
              <a:latin typeface="Arial Narrow" pitchFamily="34" charset="0"/>
            </a:rPr>
            <a:t>Evaluación</a:t>
          </a:r>
          <a:endParaRPr lang="es-ES" sz="1200" b="1" dirty="0">
            <a:latin typeface="Arial Narrow" pitchFamily="34" charset="0"/>
          </a:endParaRPr>
        </a:p>
      </dgm:t>
    </dgm:pt>
    <dgm:pt modelId="{58BD031A-C6E5-42CA-A521-E51D5D24C15A}" type="parTrans" cxnId="{A50DE72C-3BF9-4591-8D8B-8EEE5C48BF7A}">
      <dgm:prSet/>
      <dgm:spPr/>
      <dgm:t>
        <a:bodyPr/>
        <a:lstStyle/>
        <a:p>
          <a:pPr algn="l"/>
          <a:endParaRPr lang="es-ES" sz="1200" b="1">
            <a:latin typeface="Arial Narrow" pitchFamily="34" charset="0"/>
          </a:endParaRPr>
        </a:p>
      </dgm:t>
    </dgm:pt>
    <dgm:pt modelId="{97585230-0F40-4040-902E-F20097C0E6B4}" type="sibTrans" cxnId="{A50DE72C-3BF9-4591-8D8B-8EEE5C48BF7A}">
      <dgm:prSet/>
      <dgm:spPr/>
      <dgm:t>
        <a:bodyPr/>
        <a:lstStyle/>
        <a:p>
          <a:pPr algn="l"/>
          <a:endParaRPr lang="es-ES" sz="1200" b="1">
            <a:latin typeface="Arial Narrow" pitchFamily="34" charset="0"/>
          </a:endParaRPr>
        </a:p>
      </dgm:t>
    </dgm:pt>
    <dgm:pt modelId="{FE55FBC8-86D7-4430-A079-851CB4B373AC}">
      <dgm:prSet custT="1"/>
      <dgm:spPr/>
      <dgm:t>
        <a:bodyPr/>
        <a:lstStyle/>
        <a:p>
          <a:pPr algn="l"/>
          <a:endParaRPr lang="es-ES" sz="1200" b="1" dirty="0">
            <a:latin typeface="Arial Narrow" pitchFamily="34" charset="0"/>
          </a:endParaRPr>
        </a:p>
      </dgm:t>
    </dgm:pt>
    <dgm:pt modelId="{F3E54873-123E-4670-928B-1DE551D4C315}" type="parTrans" cxnId="{3E0DE097-4B52-4C05-B10D-52E8C6982E4D}">
      <dgm:prSet/>
      <dgm:spPr/>
      <dgm:t>
        <a:bodyPr/>
        <a:lstStyle/>
        <a:p>
          <a:pPr algn="l"/>
          <a:endParaRPr lang="es-ES" sz="1200" b="1">
            <a:latin typeface="Arial Narrow" pitchFamily="34" charset="0"/>
          </a:endParaRPr>
        </a:p>
      </dgm:t>
    </dgm:pt>
    <dgm:pt modelId="{4D410497-44A0-4E10-8C8F-2B4991507045}" type="sibTrans" cxnId="{3E0DE097-4B52-4C05-B10D-52E8C6982E4D}">
      <dgm:prSet/>
      <dgm:spPr/>
      <dgm:t>
        <a:bodyPr/>
        <a:lstStyle/>
        <a:p>
          <a:pPr algn="l"/>
          <a:endParaRPr lang="es-ES" sz="1200" b="1">
            <a:latin typeface="Arial Narrow" pitchFamily="34" charset="0"/>
          </a:endParaRPr>
        </a:p>
      </dgm:t>
    </dgm:pt>
    <dgm:pt modelId="{0BE7CAB5-7109-4EA4-ADED-20818B841EF9}">
      <dgm:prSet custT="1"/>
      <dgm:spPr/>
      <dgm:t>
        <a:bodyPr/>
        <a:lstStyle/>
        <a:p>
          <a:pPr algn="l"/>
          <a:endParaRPr lang="es-ES" sz="1200" b="1" dirty="0">
            <a:latin typeface="Arial Narrow" pitchFamily="34" charset="0"/>
          </a:endParaRPr>
        </a:p>
      </dgm:t>
    </dgm:pt>
    <dgm:pt modelId="{103E3177-6C05-4666-B642-0840A33BF528}" type="parTrans" cxnId="{79F07874-D54F-4B2B-B385-C01AC6DEE57F}">
      <dgm:prSet/>
      <dgm:spPr/>
      <dgm:t>
        <a:bodyPr/>
        <a:lstStyle/>
        <a:p>
          <a:pPr algn="l"/>
          <a:endParaRPr lang="es-ES" sz="1200" b="1">
            <a:latin typeface="Arial Narrow" pitchFamily="34" charset="0"/>
          </a:endParaRPr>
        </a:p>
      </dgm:t>
    </dgm:pt>
    <dgm:pt modelId="{92F6DD31-BAF6-44EB-B5B7-9A4D4B11B9B0}" type="sibTrans" cxnId="{79F07874-D54F-4B2B-B385-C01AC6DEE57F}">
      <dgm:prSet/>
      <dgm:spPr/>
      <dgm:t>
        <a:bodyPr/>
        <a:lstStyle/>
        <a:p>
          <a:pPr algn="l"/>
          <a:endParaRPr lang="es-ES" sz="1200" b="1">
            <a:latin typeface="Arial Narrow" pitchFamily="34" charset="0"/>
          </a:endParaRPr>
        </a:p>
      </dgm:t>
    </dgm:pt>
    <dgm:pt modelId="{90F29B5C-D0D0-4369-B4B9-671CC79B531C}" type="pres">
      <dgm:prSet presAssocID="{4FF56059-B1F1-4C77-9E32-284B45C8B625}" presName="Name0" presStyleCnt="0">
        <dgm:presLayoutVars>
          <dgm:chMax val="7"/>
          <dgm:dir/>
          <dgm:animLvl val="lvl"/>
          <dgm:resizeHandles val="exact"/>
        </dgm:presLayoutVars>
      </dgm:prSet>
      <dgm:spPr/>
      <dgm:t>
        <a:bodyPr/>
        <a:lstStyle/>
        <a:p>
          <a:endParaRPr lang="es-ES"/>
        </a:p>
      </dgm:t>
    </dgm:pt>
    <dgm:pt modelId="{687617EA-4FFB-4DBA-B2C0-D25B96BA4465}" type="pres">
      <dgm:prSet presAssocID="{62F10DBF-98C9-4F73-BDB6-EF1C6B8E4325}" presName="circle1" presStyleLbl="node1" presStyleIdx="0" presStyleCnt="5"/>
      <dgm:spPr/>
      <dgm:t>
        <a:bodyPr/>
        <a:lstStyle/>
        <a:p>
          <a:endParaRPr lang="es-ES"/>
        </a:p>
      </dgm:t>
    </dgm:pt>
    <dgm:pt modelId="{F9E60286-6654-4DF3-9CFB-D6B3B908B389}" type="pres">
      <dgm:prSet presAssocID="{62F10DBF-98C9-4F73-BDB6-EF1C6B8E4325}" presName="space" presStyleCnt="0"/>
      <dgm:spPr/>
      <dgm:t>
        <a:bodyPr/>
        <a:lstStyle/>
        <a:p>
          <a:endParaRPr lang="es-ES"/>
        </a:p>
      </dgm:t>
    </dgm:pt>
    <dgm:pt modelId="{E7325FEC-ACB5-4360-80FA-3C3528D6DB81}" type="pres">
      <dgm:prSet presAssocID="{62F10DBF-98C9-4F73-BDB6-EF1C6B8E4325}" presName="rect1" presStyleLbl="alignAcc1" presStyleIdx="0" presStyleCnt="5"/>
      <dgm:spPr/>
      <dgm:t>
        <a:bodyPr/>
        <a:lstStyle/>
        <a:p>
          <a:endParaRPr lang="es-ES"/>
        </a:p>
      </dgm:t>
    </dgm:pt>
    <dgm:pt modelId="{4F28C737-EB71-44AA-8FA0-5CD343C2E798}" type="pres">
      <dgm:prSet presAssocID="{55CB10E1-66FB-4D18-8B6C-5171C5EA208C}" presName="vertSpace2" presStyleLbl="node1" presStyleIdx="0" presStyleCnt="5"/>
      <dgm:spPr/>
      <dgm:t>
        <a:bodyPr/>
        <a:lstStyle/>
        <a:p>
          <a:endParaRPr lang="es-ES"/>
        </a:p>
      </dgm:t>
    </dgm:pt>
    <dgm:pt modelId="{7C11B9E0-FF18-47B2-8A27-4F811BFD0D4B}" type="pres">
      <dgm:prSet presAssocID="{55CB10E1-66FB-4D18-8B6C-5171C5EA208C}" presName="circle2" presStyleLbl="node1" presStyleIdx="1" presStyleCnt="5"/>
      <dgm:spPr/>
      <dgm:t>
        <a:bodyPr/>
        <a:lstStyle/>
        <a:p>
          <a:endParaRPr lang="es-ES"/>
        </a:p>
      </dgm:t>
    </dgm:pt>
    <dgm:pt modelId="{3263019F-5DED-40CB-BB51-7F0815141EE8}" type="pres">
      <dgm:prSet presAssocID="{55CB10E1-66FB-4D18-8B6C-5171C5EA208C}" presName="rect2" presStyleLbl="alignAcc1" presStyleIdx="1" presStyleCnt="5"/>
      <dgm:spPr/>
      <dgm:t>
        <a:bodyPr/>
        <a:lstStyle/>
        <a:p>
          <a:endParaRPr lang="es-ES"/>
        </a:p>
      </dgm:t>
    </dgm:pt>
    <dgm:pt modelId="{19FE94F8-67AB-40B5-A27A-01FB573B76D5}" type="pres">
      <dgm:prSet presAssocID="{FE55FBC8-86D7-4430-A079-851CB4B373AC}" presName="vertSpace3" presStyleLbl="node1" presStyleIdx="1" presStyleCnt="5"/>
      <dgm:spPr/>
      <dgm:t>
        <a:bodyPr/>
        <a:lstStyle/>
        <a:p>
          <a:endParaRPr lang="es-ES"/>
        </a:p>
      </dgm:t>
    </dgm:pt>
    <dgm:pt modelId="{536DA871-DA31-4999-805E-247E7217F147}" type="pres">
      <dgm:prSet presAssocID="{FE55FBC8-86D7-4430-A079-851CB4B373AC}" presName="circle3" presStyleLbl="node1" presStyleIdx="2" presStyleCnt="5"/>
      <dgm:spPr/>
      <dgm:t>
        <a:bodyPr/>
        <a:lstStyle/>
        <a:p>
          <a:endParaRPr lang="es-ES"/>
        </a:p>
      </dgm:t>
    </dgm:pt>
    <dgm:pt modelId="{5F14EEC5-0989-453B-AFB3-E3190FDCB8C8}" type="pres">
      <dgm:prSet presAssocID="{FE55FBC8-86D7-4430-A079-851CB4B373AC}" presName="rect3" presStyleLbl="alignAcc1" presStyleIdx="2" presStyleCnt="5"/>
      <dgm:spPr/>
      <dgm:t>
        <a:bodyPr/>
        <a:lstStyle/>
        <a:p>
          <a:endParaRPr lang="es-ES"/>
        </a:p>
      </dgm:t>
    </dgm:pt>
    <dgm:pt modelId="{CB6983BC-5156-4E04-AA22-908DD4D4D6FD}" type="pres">
      <dgm:prSet presAssocID="{0BE7CAB5-7109-4EA4-ADED-20818B841EF9}" presName="vertSpace4" presStyleLbl="node1" presStyleIdx="2" presStyleCnt="5"/>
      <dgm:spPr/>
      <dgm:t>
        <a:bodyPr/>
        <a:lstStyle/>
        <a:p>
          <a:endParaRPr lang="es-ES"/>
        </a:p>
      </dgm:t>
    </dgm:pt>
    <dgm:pt modelId="{B7A651E0-60DF-4A1A-97D7-02BD2859A8F7}" type="pres">
      <dgm:prSet presAssocID="{0BE7CAB5-7109-4EA4-ADED-20818B841EF9}" presName="circle4" presStyleLbl="node1" presStyleIdx="3" presStyleCnt="5"/>
      <dgm:spPr/>
      <dgm:t>
        <a:bodyPr/>
        <a:lstStyle/>
        <a:p>
          <a:endParaRPr lang="es-ES"/>
        </a:p>
      </dgm:t>
    </dgm:pt>
    <dgm:pt modelId="{78E4E095-D480-4A43-BB8C-C90A0C915990}" type="pres">
      <dgm:prSet presAssocID="{0BE7CAB5-7109-4EA4-ADED-20818B841EF9}" presName="rect4" presStyleLbl="alignAcc1" presStyleIdx="3" presStyleCnt="5"/>
      <dgm:spPr/>
      <dgm:t>
        <a:bodyPr/>
        <a:lstStyle/>
        <a:p>
          <a:endParaRPr lang="es-ES"/>
        </a:p>
      </dgm:t>
    </dgm:pt>
    <dgm:pt modelId="{1175971F-10D9-48FA-8E81-3B605422EFD1}" type="pres">
      <dgm:prSet presAssocID="{7CA35CC3-B4C5-4D80-9BCC-312AB74AD52A}" presName="vertSpace5" presStyleLbl="node1" presStyleIdx="3" presStyleCnt="5"/>
      <dgm:spPr/>
      <dgm:t>
        <a:bodyPr/>
        <a:lstStyle/>
        <a:p>
          <a:endParaRPr lang="es-ES"/>
        </a:p>
      </dgm:t>
    </dgm:pt>
    <dgm:pt modelId="{896C9590-873D-43F1-9D2A-345F5C0F9BE3}" type="pres">
      <dgm:prSet presAssocID="{7CA35CC3-B4C5-4D80-9BCC-312AB74AD52A}" presName="circle5" presStyleLbl="node1" presStyleIdx="4" presStyleCnt="5"/>
      <dgm:spPr/>
      <dgm:t>
        <a:bodyPr/>
        <a:lstStyle/>
        <a:p>
          <a:endParaRPr lang="es-ES"/>
        </a:p>
      </dgm:t>
    </dgm:pt>
    <dgm:pt modelId="{D478817E-AE4B-4F90-AAF2-3E5B212A681D}" type="pres">
      <dgm:prSet presAssocID="{7CA35CC3-B4C5-4D80-9BCC-312AB74AD52A}" presName="rect5" presStyleLbl="alignAcc1" presStyleIdx="4" presStyleCnt="5" custLinFactNeighborX="1836" custLinFactNeighborY="-34743"/>
      <dgm:spPr/>
      <dgm:t>
        <a:bodyPr/>
        <a:lstStyle/>
        <a:p>
          <a:endParaRPr lang="es-ES"/>
        </a:p>
      </dgm:t>
    </dgm:pt>
    <dgm:pt modelId="{287D6CA9-CA97-4FA9-9676-D0A5888801CF}" type="pres">
      <dgm:prSet presAssocID="{62F10DBF-98C9-4F73-BDB6-EF1C6B8E4325}" presName="rect1ParTxNoCh" presStyleLbl="alignAcc1" presStyleIdx="4" presStyleCnt="5">
        <dgm:presLayoutVars>
          <dgm:chMax val="1"/>
          <dgm:bulletEnabled val="1"/>
        </dgm:presLayoutVars>
      </dgm:prSet>
      <dgm:spPr/>
      <dgm:t>
        <a:bodyPr/>
        <a:lstStyle/>
        <a:p>
          <a:endParaRPr lang="es-ES"/>
        </a:p>
      </dgm:t>
    </dgm:pt>
    <dgm:pt modelId="{17A5C118-6129-47C2-94FE-D2086E9F06C5}" type="pres">
      <dgm:prSet presAssocID="{55CB10E1-66FB-4D18-8B6C-5171C5EA208C}" presName="rect2ParTxNoCh" presStyleLbl="alignAcc1" presStyleIdx="4" presStyleCnt="5">
        <dgm:presLayoutVars>
          <dgm:chMax val="1"/>
          <dgm:bulletEnabled val="1"/>
        </dgm:presLayoutVars>
      </dgm:prSet>
      <dgm:spPr/>
      <dgm:t>
        <a:bodyPr/>
        <a:lstStyle/>
        <a:p>
          <a:endParaRPr lang="es-ES"/>
        </a:p>
      </dgm:t>
    </dgm:pt>
    <dgm:pt modelId="{7571192A-4531-463B-BD17-0DEC8E630342}" type="pres">
      <dgm:prSet presAssocID="{FE55FBC8-86D7-4430-A079-851CB4B373AC}" presName="rect3ParTxNoCh" presStyleLbl="alignAcc1" presStyleIdx="4" presStyleCnt="5">
        <dgm:presLayoutVars>
          <dgm:chMax val="1"/>
          <dgm:bulletEnabled val="1"/>
        </dgm:presLayoutVars>
      </dgm:prSet>
      <dgm:spPr/>
      <dgm:t>
        <a:bodyPr/>
        <a:lstStyle/>
        <a:p>
          <a:endParaRPr lang="es-ES"/>
        </a:p>
      </dgm:t>
    </dgm:pt>
    <dgm:pt modelId="{4F0203CF-CA3C-4FB7-88A2-F001C69D087E}" type="pres">
      <dgm:prSet presAssocID="{0BE7CAB5-7109-4EA4-ADED-20818B841EF9}" presName="rect4ParTxNoCh" presStyleLbl="alignAcc1" presStyleIdx="4" presStyleCnt="5">
        <dgm:presLayoutVars>
          <dgm:chMax val="1"/>
          <dgm:bulletEnabled val="1"/>
        </dgm:presLayoutVars>
      </dgm:prSet>
      <dgm:spPr/>
      <dgm:t>
        <a:bodyPr/>
        <a:lstStyle/>
        <a:p>
          <a:endParaRPr lang="es-ES"/>
        </a:p>
      </dgm:t>
    </dgm:pt>
    <dgm:pt modelId="{C294CD65-E489-4350-9AA9-8B14B690F5AC}" type="pres">
      <dgm:prSet presAssocID="{7CA35CC3-B4C5-4D80-9BCC-312AB74AD52A}" presName="rect5ParTxNoCh" presStyleLbl="alignAcc1" presStyleIdx="4" presStyleCnt="5">
        <dgm:presLayoutVars>
          <dgm:chMax val="1"/>
          <dgm:bulletEnabled val="1"/>
        </dgm:presLayoutVars>
      </dgm:prSet>
      <dgm:spPr/>
      <dgm:t>
        <a:bodyPr/>
        <a:lstStyle/>
        <a:p>
          <a:endParaRPr lang="es-ES"/>
        </a:p>
      </dgm:t>
    </dgm:pt>
  </dgm:ptLst>
  <dgm:cxnLst>
    <dgm:cxn modelId="{3E0DE097-4B52-4C05-B10D-52E8C6982E4D}" srcId="{4FF56059-B1F1-4C77-9E32-284B45C8B625}" destId="{FE55FBC8-86D7-4430-A079-851CB4B373AC}" srcOrd="2" destOrd="0" parTransId="{F3E54873-123E-4670-928B-1DE551D4C315}" sibTransId="{4D410497-44A0-4E10-8C8F-2B4991507045}"/>
    <dgm:cxn modelId="{DC8661F6-6429-4965-951C-BA23BFF894A5}" type="presOf" srcId="{0BE7CAB5-7109-4EA4-ADED-20818B841EF9}" destId="{4F0203CF-CA3C-4FB7-88A2-F001C69D087E}" srcOrd="1" destOrd="0" presId="urn:microsoft.com/office/officeart/2005/8/layout/target3"/>
    <dgm:cxn modelId="{A197288F-DF15-4845-9325-13ADBFEE2CBF}" type="presOf" srcId="{FE55FBC8-86D7-4430-A079-851CB4B373AC}" destId="{7571192A-4531-463B-BD17-0DEC8E630342}" srcOrd="1" destOrd="0" presId="urn:microsoft.com/office/officeart/2005/8/layout/target3"/>
    <dgm:cxn modelId="{7C03D8CE-BC60-4383-B34B-5495F145FBB1}" type="presOf" srcId="{55CB10E1-66FB-4D18-8B6C-5171C5EA208C}" destId="{17A5C118-6129-47C2-94FE-D2086E9F06C5}" srcOrd="1" destOrd="0" presId="urn:microsoft.com/office/officeart/2005/8/layout/target3"/>
    <dgm:cxn modelId="{CB2428E9-9561-4352-AC26-EA1EC11D5EED}" type="presOf" srcId="{62F10DBF-98C9-4F73-BDB6-EF1C6B8E4325}" destId="{E7325FEC-ACB5-4360-80FA-3C3528D6DB81}" srcOrd="0" destOrd="0" presId="urn:microsoft.com/office/officeart/2005/8/layout/target3"/>
    <dgm:cxn modelId="{A50DE72C-3BF9-4591-8D8B-8EEE5C48BF7A}" srcId="{4FF56059-B1F1-4C77-9E32-284B45C8B625}" destId="{7CA35CC3-B4C5-4D80-9BCC-312AB74AD52A}" srcOrd="4" destOrd="0" parTransId="{58BD031A-C6E5-42CA-A521-E51D5D24C15A}" sibTransId="{97585230-0F40-4040-902E-F20097C0E6B4}"/>
    <dgm:cxn modelId="{2B5AA500-2E5C-44D9-B9EF-58F57D11EEC3}" type="presOf" srcId="{7CA35CC3-B4C5-4D80-9BCC-312AB74AD52A}" destId="{D478817E-AE4B-4F90-AAF2-3E5B212A681D}" srcOrd="0" destOrd="0" presId="urn:microsoft.com/office/officeart/2005/8/layout/target3"/>
    <dgm:cxn modelId="{FEB49088-9D9C-4A78-B679-110D9DE7AEA8}" type="presOf" srcId="{62F10DBF-98C9-4F73-BDB6-EF1C6B8E4325}" destId="{287D6CA9-CA97-4FA9-9676-D0A5888801CF}" srcOrd="1" destOrd="0" presId="urn:microsoft.com/office/officeart/2005/8/layout/target3"/>
    <dgm:cxn modelId="{D0740B9E-B3AE-40F9-BE0F-585962C65DF0}" type="presOf" srcId="{7CA35CC3-B4C5-4D80-9BCC-312AB74AD52A}" destId="{C294CD65-E489-4350-9AA9-8B14B690F5AC}" srcOrd="1" destOrd="0" presId="urn:microsoft.com/office/officeart/2005/8/layout/target3"/>
    <dgm:cxn modelId="{CEF60EF1-882F-496A-82ED-2176696BEA55}" type="presOf" srcId="{FE55FBC8-86D7-4430-A079-851CB4B373AC}" destId="{5F14EEC5-0989-453B-AFB3-E3190FDCB8C8}" srcOrd="0" destOrd="0" presId="urn:microsoft.com/office/officeart/2005/8/layout/target3"/>
    <dgm:cxn modelId="{79F07874-D54F-4B2B-B385-C01AC6DEE57F}" srcId="{4FF56059-B1F1-4C77-9E32-284B45C8B625}" destId="{0BE7CAB5-7109-4EA4-ADED-20818B841EF9}" srcOrd="3" destOrd="0" parTransId="{103E3177-6C05-4666-B642-0840A33BF528}" sibTransId="{92F6DD31-BAF6-44EB-B5B7-9A4D4B11B9B0}"/>
    <dgm:cxn modelId="{49223377-B1A0-45B5-900E-10982798CB01}" type="presOf" srcId="{4FF56059-B1F1-4C77-9E32-284B45C8B625}" destId="{90F29B5C-D0D0-4369-B4B9-671CC79B531C}" srcOrd="0" destOrd="0" presId="urn:microsoft.com/office/officeart/2005/8/layout/target3"/>
    <dgm:cxn modelId="{FAE1A226-BD10-4261-8473-CD6998F04B64}" srcId="{4FF56059-B1F1-4C77-9E32-284B45C8B625}" destId="{62F10DBF-98C9-4F73-BDB6-EF1C6B8E4325}" srcOrd="0" destOrd="0" parTransId="{34BF2AC7-833A-45F0-9DEF-00703EC55AA4}" sibTransId="{3F2BC6FD-66E6-4BA4-80F0-33DEF572FF05}"/>
    <dgm:cxn modelId="{5FBBEA40-1400-4407-8F0A-979758120F9D}" type="presOf" srcId="{55CB10E1-66FB-4D18-8B6C-5171C5EA208C}" destId="{3263019F-5DED-40CB-BB51-7F0815141EE8}" srcOrd="0" destOrd="0" presId="urn:microsoft.com/office/officeart/2005/8/layout/target3"/>
    <dgm:cxn modelId="{AB1DB2F6-A88E-4DA3-BD75-B2083846A870}" type="presOf" srcId="{0BE7CAB5-7109-4EA4-ADED-20818B841EF9}" destId="{78E4E095-D480-4A43-BB8C-C90A0C915990}" srcOrd="0" destOrd="0" presId="urn:microsoft.com/office/officeart/2005/8/layout/target3"/>
    <dgm:cxn modelId="{58354BA7-A324-4018-86E0-4A3752BE62AB}" srcId="{4FF56059-B1F1-4C77-9E32-284B45C8B625}" destId="{55CB10E1-66FB-4D18-8B6C-5171C5EA208C}" srcOrd="1" destOrd="0" parTransId="{33F3267C-A5BF-4634-BFF4-478440BA679A}" sibTransId="{78DF1B44-E307-46BA-82C0-B1EE2A08237C}"/>
    <dgm:cxn modelId="{165F5E9D-00C2-4F5E-BA4C-DD37AEEECB02}" type="presParOf" srcId="{90F29B5C-D0D0-4369-B4B9-671CC79B531C}" destId="{687617EA-4FFB-4DBA-B2C0-D25B96BA4465}" srcOrd="0" destOrd="0" presId="urn:microsoft.com/office/officeart/2005/8/layout/target3"/>
    <dgm:cxn modelId="{8C8C58E1-C7C7-42DA-8BE9-8B3DEAE7982C}" type="presParOf" srcId="{90F29B5C-D0D0-4369-B4B9-671CC79B531C}" destId="{F9E60286-6654-4DF3-9CFB-D6B3B908B389}" srcOrd="1" destOrd="0" presId="urn:microsoft.com/office/officeart/2005/8/layout/target3"/>
    <dgm:cxn modelId="{5DF776EB-1894-4302-9D44-8DF8E19FBAE5}" type="presParOf" srcId="{90F29B5C-D0D0-4369-B4B9-671CC79B531C}" destId="{E7325FEC-ACB5-4360-80FA-3C3528D6DB81}" srcOrd="2" destOrd="0" presId="urn:microsoft.com/office/officeart/2005/8/layout/target3"/>
    <dgm:cxn modelId="{16D5EAF2-8D20-4FE8-9A21-5EE0C6E2909D}" type="presParOf" srcId="{90F29B5C-D0D0-4369-B4B9-671CC79B531C}" destId="{4F28C737-EB71-44AA-8FA0-5CD343C2E798}" srcOrd="3" destOrd="0" presId="urn:microsoft.com/office/officeart/2005/8/layout/target3"/>
    <dgm:cxn modelId="{81390658-0AB1-4F13-8C63-035E98C028C3}" type="presParOf" srcId="{90F29B5C-D0D0-4369-B4B9-671CC79B531C}" destId="{7C11B9E0-FF18-47B2-8A27-4F811BFD0D4B}" srcOrd="4" destOrd="0" presId="urn:microsoft.com/office/officeart/2005/8/layout/target3"/>
    <dgm:cxn modelId="{4792BBAB-BAA2-43EE-9425-6C2E581C02FC}" type="presParOf" srcId="{90F29B5C-D0D0-4369-B4B9-671CC79B531C}" destId="{3263019F-5DED-40CB-BB51-7F0815141EE8}" srcOrd="5" destOrd="0" presId="urn:microsoft.com/office/officeart/2005/8/layout/target3"/>
    <dgm:cxn modelId="{705B5E82-3969-44FC-BEA7-93A283645A6A}" type="presParOf" srcId="{90F29B5C-D0D0-4369-B4B9-671CC79B531C}" destId="{19FE94F8-67AB-40B5-A27A-01FB573B76D5}" srcOrd="6" destOrd="0" presId="urn:microsoft.com/office/officeart/2005/8/layout/target3"/>
    <dgm:cxn modelId="{7DFCAEEE-8F09-4341-9B05-004CE4A26F69}" type="presParOf" srcId="{90F29B5C-D0D0-4369-B4B9-671CC79B531C}" destId="{536DA871-DA31-4999-805E-247E7217F147}" srcOrd="7" destOrd="0" presId="urn:microsoft.com/office/officeart/2005/8/layout/target3"/>
    <dgm:cxn modelId="{AE1514AB-D713-4DDA-BFAF-E4310D46D07B}" type="presParOf" srcId="{90F29B5C-D0D0-4369-B4B9-671CC79B531C}" destId="{5F14EEC5-0989-453B-AFB3-E3190FDCB8C8}" srcOrd="8" destOrd="0" presId="urn:microsoft.com/office/officeart/2005/8/layout/target3"/>
    <dgm:cxn modelId="{37D541DE-E1BC-4CD3-8063-E2048216FED3}" type="presParOf" srcId="{90F29B5C-D0D0-4369-B4B9-671CC79B531C}" destId="{CB6983BC-5156-4E04-AA22-908DD4D4D6FD}" srcOrd="9" destOrd="0" presId="urn:microsoft.com/office/officeart/2005/8/layout/target3"/>
    <dgm:cxn modelId="{CB6423DB-E5EF-4E93-8BF3-B71B3FA4975F}" type="presParOf" srcId="{90F29B5C-D0D0-4369-B4B9-671CC79B531C}" destId="{B7A651E0-60DF-4A1A-97D7-02BD2859A8F7}" srcOrd="10" destOrd="0" presId="urn:microsoft.com/office/officeart/2005/8/layout/target3"/>
    <dgm:cxn modelId="{D1F62D35-6A88-438A-A381-563C78970AF8}" type="presParOf" srcId="{90F29B5C-D0D0-4369-B4B9-671CC79B531C}" destId="{78E4E095-D480-4A43-BB8C-C90A0C915990}" srcOrd="11" destOrd="0" presId="urn:microsoft.com/office/officeart/2005/8/layout/target3"/>
    <dgm:cxn modelId="{9282C3F8-896D-4D00-AB42-906FC646FDF3}" type="presParOf" srcId="{90F29B5C-D0D0-4369-B4B9-671CC79B531C}" destId="{1175971F-10D9-48FA-8E81-3B605422EFD1}" srcOrd="12" destOrd="0" presId="urn:microsoft.com/office/officeart/2005/8/layout/target3"/>
    <dgm:cxn modelId="{5D1B143A-DB22-42DC-B209-EE984D65581C}" type="presParOf" srcId="{90F29B5C-D0D0-4369-B4B9-671CC79B531C}" destId="{896C9590-873D-43F1-9D2A-345F5C0F9BE3}" srcOrd="13" destOrd="0" presId="urn:microsoft.com/office/officeart/2005/8/layout/target3"/>
    <dgm:cxn modelId="{6A39E9E9-A8D3-4890-95DE-BE754103D211}" type="presParOf" srcId="{90F29B5C-D0D0-4369-B4B9-671CC79B531C}" destId="{D478817E-AE4B-4F90-AAF2-3E5B212A681D}" srcOrd="14" destOrd="0" presId="urn:microsoft.com/office/officeart/2005/8/layout/target3"/>
    <dgm:cxn modelId="{895A9BBF-4AB3-4DC5-BD5D-C3373AC1AD66}" type="presParOf" srcId="{90F29B5C-D0D0-4369-B4B9-671CC79B531C}" destId="{287D6CA9-CA97-4FA9-9676-D0A5888801CF}" srcOrd="15" destOrd="0" presId="urn:microsoft.com/office/officeart/2005/8/layout/target3"/>
    <dgm:cxn modelId="{C93FC0F5-6077-4579-99B5-B307F5F50524}" type="presParOf" srcId="{90F29B5C-D0D0-4369-B4B9-671CC79B531C}" destId="{17A5C118-6129-47C2-94FE-D2086E9F06C5}" srcOrd="16" destOrd="0" presId="urn:microsoft.com/office/officeart/2005/8/layout/target3"/>
    <dgm:cxn modelId="{644D07CA-884D-4366-B4AF-5DB61296A791}" type="presParOf" srcId="{90F29B5C-D0D0-4369-B4B9-671CC79B531C}" destId="{7571192A-4531-463B-BD17-0DEC8E630342}" srcOrd="17" destOrd="0" presId="urn:microsoft.com/office/officeart/2005/8/layout/target3"/>
    <dgm:cxn modelId="{B6F353AD-2920-488D-87FD-965F83DEDBA8}" type="presParOf" srcId="{90F29B5C-D0D0-4369-B4B9-671CC79B531C}" destId="{4F0203CF-CA3C-4FB7-88A2-F001C69D087E}" srcOrd="18" destOrd="0" presId="urn:microsoft.com/office/officeart/2005/8/layout/target3"/>
    <dgm:cxn modelId="{CB7B24C7-D862-4194-97AF-88B7DBB532CC}" type="presParOf" srcId="{90F29B5C-D0D0-4369-B4B9-671CC79B531C}" destId="{C294CD65-E489-4350-9AA9-8B14B690F5AC}" srcOrd="19" destOrd="0" presId="urn:microsoft.com/office/officeart/2005/8/layout/target3"/>
  </dgm:cxnLst>
  <dgm:bg/>
  <dgm:whole/>
  <dgm:extLst>
    <a:ext uri="http://schemas.microsoft.com/office/drawing/2008/diagram"/>
  </dgm:extLst>
</dgm:dataModel>
</file>

<file path=ppt/diagrams/data21.xml><?xml version="1.0" encoding="utf-8"?>
<dgm:dataModel xmlns:dgm="http://schemas.openxmlformats.org/drawingml/2006/diagram" xmlns:a="http://schemas.openxmlformats.org/drawingml/2006/main">
  <dgm:ptLst>
    <dgm:pt modelId="{4FF56059-B1F1-4C77-9E32-284B45C8B625}" type="doc">
      <dgm:prSet loTypeId="urn:microsoft.com/office/officeart/2005/8/layout/target3" loCatId="relationship" qsTypeId="urn:microsoft.com/office/officeart/2005/8/quickstyle/simple3" qsCatId="simple" csTypeId="urn:microsoft.com/office/officeart/2005/8/colors/accent1_2" csCatId="accent1" phldr="1"/>
      <dgm:spPr/>
      <dgm:t>
        <a:bodyPr/>
        <a:lstStyle/>
        <a:p>
          <a:endParaRPr lang="es-ES"/>
        </a:p>
      </dgm:t>
    </dgm:pt>
    <dgm:pt modelId="{62F10DBF-98C9-4F73-BDB6-EF1C6B8E4325}">
      <dgm:prSet phldrT="[Texto]" custT="1"/>
      <dgm:spPr/>
      <dgm:t>
        <a:bodyPr/>
        <a:lstStyle/>
        <a:p>
          <a:pPr algn="l"/>
          <a:endParaRPr lang="es-ES" sz="1200" b="1" dirty="0">
            <a:solidFill>
              <a:schemeClr val="tx1"/>
            </a:solidFill>
            <a:latin typeface="Arial Narrow" pitchFamily="34" charset="0"/>
          </a:endParaRPr>
        </a:p>
      </dgm:t>
    </dgm:pt>
    <dgm:pt modelId="{34BF2AC7-833A-45F0-9DEF-00703EC55AA4}" type="parTrans" cxnId="{FAE1A226-BD10-4261-8473-CD6998F04B64}">
      <dgm:prSet/>
      <dgm:spPr/>
      <dgm:t>
        <a:bodyPr/>
        <a:lstStyle/>
        <a:p>
          <a:pPr algn="l"/>
          <a:endParaRPr lang="es-ES" sz="1200" b="1">
            <a:latin typeface="Arial Narrow" pitchFamily="34" charset="0"/>
          </a:endParaRPr>
        </a:p>
      </dgm:t>
    </dgm:pt>
    <dgm:pt modelId="{3F2BC6FD-66E6-4BA4-80F0-33DEF572FF05}" type="sibTrans" cxnId="{FAE1A226-BD10-4261-8473-CD6998F04B64}">
      <dgm:prSet/>
      <dgm:spPr/>
      <dgm:t>
        <a:bodyPr/>
        <a:lstStyle/>
        <a:p>
          <a:pPr algn="l"/>
          <a:endParaRPr lang="es-ES" sz="1200" b="1">
            <a:latin typeface="Arial Narrow" pitchFamily="34" charset="0"/>
          </a:endParaRPr>
        </a:p>
      </dgm:t>
    </dgm:pt>
    <dgm:pt modelId="{55CB10E1-66FB-4D18-8B6C-5171C5EA208C}">
      <dgm:prSet phldrT="[Texto]" custT="1"/>
      <dgm:spPr/>
      <dgm:t>
        <a:bodyPr/>
        <a:lstStyle/>
        <a:p>
          <a:pPr algn="l"/>
          <a:endParaRPr lang="es-ES" sz="1200" b="1" dirty="0">
            <a:latin typeface="Arial Narrow" pitchFamily="34" charset="0"/>
          </a:endParaRPr>
        </a:p>
      </dgm:t>
    </dgm:pt>
    <dgm:pt modelId="{33F3267C-A5BF-4634-BFF4-478440BA679A}" type="parTrans" cxnId="{58354BA7-A324-4018-86E0-4A3752BE62AB}">
      <dgm:prSet/>
      <dgm:spPr/>
      <dgm:t>
        <a:bodyPr/>
        <a:lstStyle/>
        <a:p>
          <a:pPr algn="l"/>
          <a:endParaRPr lang="es-ES" sz="1200" b="1">
            <a:latin typeface="Arial Narrow" pitchFamily="34" charset="0"/>
          </a:endParaRPr>
        </a:p>
      </dgm:t>
    </dgm:pt>
    <dgm:pt modelId="{78DF1B44-E307-46BA-82C0-B1EE2A08237C}" type="sibTrans" cxnId="{58354BA7-A324-4018-86E0-4A3752BE62AB}">
      <dgm:prSet/>
      <dgm:spPr/>
      <dgm:t>
        <a:bodyPr/>
        <a:lstStyle/>
        <a:p>
          <a:pPr algn="l"/>
          <a:endParaRPr lang="es-ES" sz="1200" b="1">
            <a:latin typeface="Arial Narrow" pitchFamily="34" charset="0"/>
          </a:endParaRPr>
        </a:p>
      </dgm:t>
    </dgm:pt>
    <dgm:pt modelId="{7CA35CC3-B4C5-4D80-9BCC-312AB74AD52A}">
      <dgm:prSet phldrT="[Texto]" custT="1"/>
      <dgm:spPr/>
      <dgm:t>
        <a:bodyPr/>
        <a:lstStyle/>
        <a:p>
          <a:pPr algn="l"/>
          <a:endParaRPr lang="es-ES" sz="1200" b="1" dirty="0">
            <a:solidFill>
              <a:schemeClr val="tx1"/>
            </a:solidFill>
            <a:latin typeface="Arial Narrow" pitchFamily="34" charset="0"/>
          </a:endParaRPr>
        </a:p>
      </dgm:t>
    </dgm:pt>
    <dgm:pt modelId="{58BD031A-C6E5-42CA-A521-E51D5D24C15A}" type="parTrans" cxnId="{A50DE72C-3BF9-4591-8D8B-8EEE5C48BF7A}">
      <dgm:prSet/>
      <dgm:spPr/>
      <dgm:t>
        <a:bodyPr/>
        <a:lstStyle/>
        <a:p>
          <a:pPr algn="l"/>
          <a:endParaRPr lang="es-ES" sz="1200" b="1">
            <a:latin typeface="Arial Narrow" pitchFamily="34" charset="0"/>
          </a:endParaRPr>
        </a:p>
      </dgm:t>
    </dgm:pt>
    <dgm:pt modelId="{97585230-0F40-4040-902E-F20097C0E6B4}" type="sibTrans" cxnId="{A50DE72C-3BF9-4591-8D8B-8EEE5C48BF7A}">
      <dgm:prSet/>
      <dgm:spPr/>
      <dgm:t>
        <a:bodyPr/>
        <a:lstStyle/>
        <a:p>
          <a:pPr algn="l"/>
          <a:endParaRPr lang="es-ES" sz="1200" b="1">
            <a:latin typeface="Arial Narrow" pitchFamily="34" charset="0"/>
          </a:endParaRPr>
        </a:p>
      </dgm:t>
    </dgm:pt>
    <dgm:pt modelId="{FE55FBC8-86D7-4430-A079-851CB4B373AC}">
      <dgm:prSet custT="1"/>
      <dgm:spPr/>
      <dgm:t>
        <a:bodyPr/>
        <a:lstStyle/>
        <a:p>
          <a:pPr algn="l"/>
          <a:r>
            <a:rPr lang="es-ES" sz="1200" b="1" dirty="0" smtClean="0">
              <a:latin typeface="Arial Narrow" pitchFamily="34" charset="0"/>
            </a:rPr>
            <a:t>Seguimiento</a:t>
          </a:r>
          <a:endParaRPr lang="es-ES" sz="1200" b="1" dirty="0">
            <a:latin typeface="Arial Narrow" pitchFamily="34" charset="0"/>
          </a:endParaRPr>
        </a:p>
      </dgm:t>
    </dgm:pt>
    <dgm:pt modelId="{F3E54873-123E-4670-928B-1DE551D4C315}" type="parTrans" cxnId="{3E0DE097-4B52-4C05-B10D-52E8C6982E4D}">
      <dgm:prSet/>
      <dgm:spPr/>
      <dgm:t>
        <a:bodyPr/>
        <a:lstStyle/>
        <a:p>
          <a:pPr algn="l"/>
          <a:endParaRPr lang="es-ES" sz="1200" b="1">
            <a:latin typeface="Arial Narrow" pitchFamily="34" charset="0"/>
          </a:endParaRPr>
        </a:p>
      </dgm:t>
    </dgm:pt>
    <dgm:pt modelId="{4D410497-44A0-4E10-8C8F-2B4991507045}" type="sibTrans" cxnId="{3E0DE097-4B52-4C05-B10D-52E8C6982E4D}">
      <dgm:prSet/>
      <dgm:spPr/>
      <dgm:t>
        <a:bodyPr/>
        <a:lstStyle/>
        <a:p>
          <a:pPr algn="l"/>
          <a:endParaRPr lang="es-ES" sz="1200" b="1">
            <a:latin typeface="Arial Narrow" pitchFamily="34" charset="0"/>
          </a:endParaRPr>
        </a:p>
      </dgm:t>
    </dgm:pt>
    <dgm:pt modelId="{0BE7CAB5-7109-4EA4-ADED-20818B841EF9}">
      <dgm:prSet custT="1"/>
      <dgm:spPr/>
      <dgm:t>
        <a:bodyPr/>
        <a:lstStyle/>
        <a:p>
          <a:pPr algn="l"/>
          <a:r>
            <a:rPr lang="es-ES" sz="1200" b="1" dirty="0" smtClean="0">
              <a:latin typeface="Arial Narrow" pitchFamily="34" charset="0"/>
            </a:rPr>
            <a:t>Presentación de informes</a:t>
          </a:r>
          <a:endParaRPr lang="es-ES" sz="1200" b="1" dirty="0">
            <a:latin typeface="Arial Narrow" pitchFamily="34" charset="0"/>
          </a:endParaRPr>
        </a:p>
      </dgm:t>
    </dgm:pt>
    <dgm:pt modelId="{103E3177-6C05-4666-B642-0840A33BF528}" type="parTrans" cxnId="{79F07874-D54F-4B2B-B385-C01AC6DEE57F}">
      <dgm:prSet/>
      <dgm:spPr/>
      <dgm:t>
        <a:bodyPr/>
        <a:lstStyle/>
        <a:p>
          <a:pPr algn="l"/>
          <a:endParaRPr lang="es-ES" sz="1200" b="1">
            <a:latin typeface="Arial Narrow" pitchFamily="34" charset="0"/>
          </a:endParaRPr>
        </a:p>
      </dgm:t>
    </dgm:pt>
    <dgm:pt modelId="{92F6DD31-BAF6-44EB-B5B7-9A4D4B11B9B0}" type="sibTrans" cxnId="{79F07874-D54F-4B2B-B385-C01AC6DEE57F}">
      <dgm:prSet/>
      <dgm:spPr/>
      <dgm:t>
        <a:bodyPr/>
        <a:lstStyle/>
        <a:p>
          <a:pPr algn="l"/>
          <a:endParaRPr lang="es-ES" sz="1200" b="1">
            <a:latin typeface="Arial Narrow" pitchFamily="34" charset="0"/>
          </a:endParaRPr>
        </a:p>
      </dgm:t>
    </dgm:pt>
    <dgm:pt modelId="{90F29B5C-D0D0-4369-B4B9-671CC79B531C}" type="pres">
      <dgm:prSet presAssocID="{4FF56059-B1F1-4C77-9E32-284B45C8B625}" presName="Name0" presStyleCnt="0">
        <dgm:presLayoutVars>
          <dgm:chMax val="7"/>
          <dgm:dir/>
          <dgm:animLvl val="lvl"/>
          <dgm:resizeHandles val="exact"/>
        </dgm:presLayoutVars>
      </dgm:prSet>
      <dgm:spPr/>
      <dgm:t>
        <a:bodyPr/>
        <a:lstStyle/>
        <a:p>
          <a:endParaRPr lang="es-ES"/>
        </a:p>
      </dgm:t>
    </dgm:pt>
    <dgm:pt modelId="{687617EA-4FFB-4DBA-B2C0-D25B96BA4465}" type="pres">
      <dgm:prSet presAssocID="{62F10DBF-98C9-4F73-BDB6-EF1C6B8E4325}" presName="circle1" presStyleLbl="node1" presStyleIdx="0" presStyleCnt="5"/>
      <dgm:spPr/>
      <dgm:t>
        <a:bodyPr/>
        <a:lstStyle/>
        <a:p>
          <a:endParaRPr lang="es-ES"/>
        </a:p>
      </dgm:t>
    </dgm:pt>
    <dgm:pt modelId="{F9E60286-6654-4DF3-9CFB-D6B3B908B389}" type="pres">
      <dgm:prSet presAssocID="{62F10DBF-98C9-4F73-BDB6-EF1C6B8E4325}" presName="space" presStyleCnt="0"/>
      <dgm:spPr/>
      <dgm:t>
        <a:bodyPr/>
        <a:lstStyle/>
        <a:p>
          <a:endParaRPr lang="es-ES"/>
        </a:p>
      </dgm:t>
    </dgm:pt>
    <dgm:pt modelId="{E7325FEC-ACB5-4360-80FA-3C3528D6DB81}" type="pres">
      <dgm:prSet presAssocID="{62F10DBF-98C9-4F73-BDB6-EF1C6B8E4325}" presName="rect1" presStyleLbl="alignAcc1" presStyleIdx="0" presStyleCnt="5"/>
      <dgm:spPr/>
      <dgm:t>
        <a:bodyPr/>
        <a:lstStyle/>
        <a:p>
          <a:endParaRPr lang="es-ES"/>
        </a:p>
      </dgm:t>
    </dgm:pt>
    <dgm:pt modelId="{4F28C737-EB71-44AA-8FA0-5CD343C2E798}" type="pres">
      <dgm:prSet presAssocID="{55CB10E1-66FB-4D18-8B6C-5171C5EA208C}" presName="vertSpace2" presStyleLbl="node1" presStyleIdx="0" presStyleCnt="5"/>
      <dgm:spPr/>
      <dgm:t>
        <a:bodyPr/>
        <a:lstStyle/>
        <a:p>
          <a:endParaRPr lang="es-ES"/>
        </a:p>
      </dgm:t>
    </dgm:pt>
    <dgm:pt modelId="{7C11B9E0-FF18-47B2-8A27-4F811BFD0D4B}" type="pres">
      <dgm:prSet presAssocID="{55CB10E1-66FB-4D18-8B6C-5171C5EA208C}" presName="circle2" presStyleLbl="node1" presStyleIdx="1" presStyleCnt="5"/>
      <dgm:spPr/>
      <dgm:t>
        <a:bodyPr/>
        <a:lstStyle/>
        <a:p>
          <a:endParaRPr lang="es-ES"/>
        </a:p>
      </dgm:t>
    </dgm:pt>
    <dgm:pt modelId="{3263019F-5DED-40CB-BB51-7F0815141EE8}" type="pres">
      <dgm:prSet presAssocID="{55CB10E1-66FB-4D18-8B6C-5171C5EA208C}" presName="rect2" presStyleLbl="alignAcc1" presStyleIdx="1" presStyleCnt="5"/>
      <dgm:spPr/>
      <dgm:t>
        <a:bodyPr/>
        <a:lstStyle/>
        <a:p>
          <a:endParaRPr lang="es-ES"/>
        </a:p>
      </dgm:t>
    </dgm:pt>
    <dgm:pt modelId="{19FE94F8-67AB-40B5-A27A-01FB573B76D5}" type="pres">
      <dgm:prSet presAssocID="{FE55FBC8-86D7-4430-A079-851CB4B373AC}" presName="vertSpace3" presStyleLbl="node1" presStyleIdx="1" presStyleCnt="5"/>
      <dgm:spPr/>
      <dgm:t>
        <a:bodyPr/>
        <a:lstStyle/>
        <a:p>
          <a:endParaRPr lang="es-ES"/>
        </a:p>
      </dgm:t>
    </dgm:pt>
    <dgm:pt modelId="{536DA871-DA31-4999-805E-247E7217F147}" type="pres">
      <dgm:prSet presAssocID="{FE55FBC8-86D7-4430-A079-851CB4B373AC}" presName="circle3" presStyleLbl="node1" presStyleIdx="2" presStyleCnt="5"/>
      <dgm:spPr/>
      <dgm:t>
        <a:bodyPr/>
        <a:lstStyle/>
        <a:p>
          <a:endParaRPr lang="es-ES"/>
        </a:p>
      </dgm:t>
    </dgm:pt>
    <dgm:pt modelId="{5F14EEC5-0989-453B-AFB3-E3190FDCB8C8}" type="pres">
      <dgm:prSet presAssocID="{FE55FBC8-86D7-4430-A079-851CB4B373AC}" presName="rect3" presStyleLbl="alignAcc1" presStyleIdx="2" presStyleCnt="5"/>
      <dgm:spPr/>
      <dgm:t>
        <a:bodyPr/>
        <a:lstStyle/>
        <a:p>
          <a:endParaRPr lang="es-ES"/>
        </a:p>
      </dgm:t>
    </dgm:pt>
    <dgm:pt modelId="{CB6983BC-5156-4E04-AA22-908DD4D4D6FD}" type="pres">
      <dgm:prSet presAssocID="{0BE7CAB5-7109-4EA4-ADED-20818B841EF9}" presName="vertSpace4" presStyleLbl="node1" presStyleIdx="2" presStyleCnt="5"/>
      <dgm:spPr/>
      <dgm:t>
        <a:bodyPr/>
        <a:lstStyle/>
        <a:p>
          <a:endParaRPr lang="es-ES"/>
        </a:p>
      </dgm:t>
    </dgm:pt>
    <dgm:pt modelId="{B7A651E0-60DF-4A1A-97D7-02BD2859A8F7}" type="pres">
      <dgm:prSet presAssocID="{0BE7CAB5-7109-4EA4-ADED-20818B841EF9}" presName="circle4" presStyleLbl="node1" presStyleIdx="3" presStyleCnt="5"/>
      <dgm:spPr/>
      <dgm:t>
        <a:bodyPr/>
        <a:lstStyle/>
        <a:p>
          <a:endParaRPr lang="es-ES"/>
        </a:p>
      </dgm:t>
    </dgm:pt>
    <dgm:pt modelId="{78E4E095-D480-4A43-BB8C-C90A0C915990}" type="pres">
      <dgm:prSet presAssocID="{0BE7CAB5-7109-4EA4-ADED-20818B841EF9}" presName="rect4" presStyleLbl="alignAcc1" presStyleIdx="3" presStyleCnt="5"/>
      <dgm:spPr/>
      <dgm:t>
        <a:bodyPr/>
        <a:lstStyle/>
        <a:p>
          <a:endParaRPr lang="es-ES"/>
        </a:p>
      </dgm:t>
    </dgm:pt>
    <dgm:pt modelId="{1175971F-10D9-48FA-8E81-3B605422EFD1}" type="pres">
      <dgm:prSet presAssocID="{7CA35CC3-B4C5-4D80-9BCC-312AB74AD52A}" presName="vertSpace5" presStyleLbl="node1" presStyleIdx="3" presStyleCnt="5"/>
      <dgm:spPr/>
      <dgm:t>
        <a:bodyPr/>
        <a:lstStyle/>
        <a:p>
          <a:endParaRPr lang="es-ES"/>
        </a:p>
      </dgm:t>
    </dgm:pt>
    <dgm:pt modelId="{896C9590-873D-43F1-9D2A-345F5C0F9BE3}" type="pres">
      <dgm:prSet presAssocID="{7CA35CC3-B4C5-4D80-9BCC-312AB74AD52A}" presName="circle5" presStyleLbl="node1" presStyleIdx="4" presStyleCnt="5"/>
      <dgm:spPr/>
      <dgm:t>
        <a:bodyPr/>
        <a:lstStyle/>
        <a:p>
          <a:endParaRPr lang="es-ES"/>
        </a:p>
      </dgm:t>
    </dgm:pt>
    <dgm:pt modelId="{D478817E-AE4B-4F90-AAF2-3E5B212A681D}" type="pres">
      <dgm:prSet presAssocID="{7CA35CC3-B4C5-4D80-9BCC-312AB74AD52A}" presName="rect5" presStyleLbl="alignAcc1" presStyleIdx="4" presStyleCnt="5"/>
      <dgm:spPr/>
      <dgm:t>
        <a:bodyPr/>
        <a:lstStyle/>
        <a:p>
          <a:endParaRPr lang="es-ES"/>
        </a:p>
      </dgm:t>
    </dgm:pt>
    <dgm:pt modelId="{287D6CA9-CA97-4FA9-9676-D0A5888801CF}" type="pres">
      <dgm:prSet presAssocID="{62F10DBF-98C9-4F73-BDB6-EF1C6B8E4325}" presName="rect1ParTxNoCh" presStyleLbl="alignAcc1" presStyleIdx="4" presStyleCnt="5">
        <dgm:presLayoutVars>
          <dgm:chMax val="1"/>
          <dgm:bulletEnabled val="1"/>
        </dgm:presLayoutVars>
      </dgm:prSet>
      <dgm:spPr/>
      <dgm:t>
        <a:bodyPr/>
        <a:lstStyle/>
        <a:p>
          <a:endParaRPr lang="es-ES"/>
        </a:p>
      </dgm:t>
    </dgm:pt>
    <dgm:pt modelId="{17A5C118-6129-47C2-94FE-D2086E9F06C5}" type="pres">
      <dgm:prSet presAssocID="{55CB10E1-66FB-4D18-8B6C-5171C5EA208C}" presName="rect2ParTxNoCh" presStyleLbl="alignAcc1" presStyleIdx="4" presStyleCnt="5">
        <dgm:presLayoutVars>
          <dgm:chMax val="1"/>
          <dgm:bulletEnabled val="1"/>
        </dgm:presLayoutVars>
      </dgm:prSet>
      <dgm:spPr/>
      <dgm:t>
        <a:bodyPr/>
        <a:lstStyle/>
        <a:p>
          <a:endParaRPr lang="es-ES"/>
        </a:p>
      </dgm:t>
    </dgm:pt>
    <dgm:pt modelId="{7571192A-4531-463B-BD17-0DEC8E630342}" type="pres">
      <dgm:prSet presAssocID="{FE55FBC8-86D7-4430-A079-851CB4B373AC}" presName="rect3ParTxNoCh" presStyleLbl="alignAcc1" presStyleIdx="4" presStyleCnt="5">
        <dgm:presLayoutVars>
          <dgm:chMax val="1"/>
          <dgm:bulletEnabled val="1"/>
        </dgm:presLayoutVars>
      </dgm:prSet>
      <dgm:spPr/>
      <dgm:t>
        <a:bodyPr/>
        <a:lstStyle/>
        <a:p>
          <a:endParaRPr lang="es-ES"/>
        </a:p>
      </dgm:t>
    </dgm:pt>
    <dgm:pt modelId="{4F0203CF-CA3C-4FB7-88A2-F001C69D087E}" type="pres">
      <dgm:prSet presAssocID="{0BE7CAB5-7109-4EA4-ADED-20818B841EF9}" presName="rect4ParTxNoCh" presStyleLbl="alignAcc1" presStyleIdx="4" presStyleCnt="5">
        <dgm:presLayoutVars>
          <dgm:chMax val="1"/>
          <dgm:bulletEnabled val="1"/>
        </dgm:presLayoutVars>
      </dgm:prSet>
      <dgm:spPr/>
      <dgm:t>
        <a:bodyPr/>
        <a:lstStyle/>
        <a:p>
          <a:endParaRPr lang="es-ES"/>
        </a:p>
      </dgm:t>
    </dgm:pt>
    <dgm:pt modelId="{C294CD65-E489-4350-9AA9-8B14B690F5AC}" type="pres">
      <dgm:prSet presAssocID="{7CA35CC3-B4C5-4D80-9BCC-312AB74AD52A}" presName="rect5ParTxNoCh" presStyleLbl="alignAcc1" presStyleIdx="4" presStyleCnt="5">
        <dgm:presLayoutVars>
          <dgm:chMax val="1"/>
          <dgm:bulletEnabled val="1"/>
        </dgm:presLayoutVars>
      </dgm:prSet>
      <dgm:spPr/>
      <dgm:t>
        <a:bodyPr/>
        <a:lstStyle/>
        <a:p>
          <a:endParaRPr lang="es-ES"/>
        </a:p>
      </dgm:t>
    </dgm:pt>
  </dgm:ptLst>
  <dgm:cxnLst>
    <dgm:cxn modelId="{E2B19D26-A19D-47BB-8287-DFF25CDA1200}" type="presOf" srcId="{55CB10E1-66FB-4D18-8B6C-5171C5EA208C}" destId="{3263019F-5DED-40CB-BB51-7F0815141EE8}" srcOrd="0" destOrd="0" presId="urn:microsoft.com/office/officeart/2005/8/layout/target3"/>
    <dgm:cxn modelId="{A4CD4C1B-5193-4790-829F-F97E780B8831}" type="presOf" srcId="{62F10DBF-98C9-4F73-BDB6-EF1C6B8E4325}" destId="{E7325FEC-ACB5-4360-80FA-3C3528D6DB81}" srcOrd="0" destOrd="0" presId="urn:microsoft.com/office/officeart/2005/8/layout/target3"/>
    <dgm:cxn modelId="{BD6D6BB9-0129-4ACB-9E8C-12AD6959B53F}" type="presOf" srcId="{7CA35CC3-B4C5-4D80-9BCC-312AB74AD52A}" destId="{D478817E-AE4B-4F90-AAF2-3E5B212A681D}" srcOrd="0" destOrd="0" presId="urn:microsoft.com/office/officeart/2005/8/layout/target3"/>
    <dgm:cxn modelId="{3E0DE097-4B52-4C05-B10D-52E8C6982E4D}" srcId="{4FF56059-B1F1-4C77-9E32-284B45C8B625}" destId="{FE55FBC8-86D7-4430-A079-851CB4B373AC}" srcOrd="2" destOrd="0" parTransId="{F3E54873-123E-4670-928B-1DE551D4C315}" sibTransId="{4D410497-44A0-4E10-8C8F-2B4991507045}"/>
    <dgm:cxn modelId="{D7ED8882-854E-4E74-BBC7-2F83C13BF432}" type="presOf" srcId="{55CB10E1-66FB-4D18-8B6C-5171C5EA208C}" destId="{17A5C118-6129-47C2-94FE-D2086E9F06C5}" srcOrd="1" destOrd="0" presId="urn:microsoft.com/office/officeart/2005/8/layout/target3"/>
    <dgm:cxn modelId="{3EBFC1AC-B88A-464E-92D7-F0CEDF761E79}" type="presOf" srcId="{7CA35CC3-B4C5-4D80-9BCC-312AB74AD52A}" destId="{C294CD65-E489-4350-9AA9-8B14B690F5AC}" srcOrd="1" destOrd="0" presId="urn:microsoft.com/office/officeart/2005/8/layout/target3"/>
    <dgm:cxn modelId="{8E73F4C9-D092-47AD-97BB-484BA5183725}" type="presOf" srcId="{0BE7CAB5-7109-4EA4-ADED-20818B841EF9}" destId="{78E4E095-D480-4A43-BB8C-C90A0C915990}" srcOrd="0" destOrd="0" presId="urn:microsoft.com/office/officeart/2005/8/layout/target3"/>
    <dgm:cxn modelId="{C3B2E3C6-FA91-49A6-9F0A-C5DA124B2FDA}" type="presOf" srcId="{0BE7CAB5-7109-4EA4-ADED-20818B841EF9}" destId="{4F0203CF-CA3C-4FB7-88A2-F001C69D087E}" srcOrd="1" destOrd="0" presId="urn:microsoft.com/office/officeart/2005/8/layout/target3"/>
    <dgm:cxn modelId="{6CD94346-57D1-4A7C-AB9B-3821564402A3}" type="presOf" srcId="{62F10DBF-98C9-4F73-BDB6-EF1C6B8E4325}" destId="{287D6CA9-CA97-4FA9-9676-D0A5888801CF}" srcOrd="1" destOrd="0" presId="urn:microsoft.com/office/officeart/2005/8/layout/target3"/>
    <dgm:cxn modelId="{A50DE72C-3BF9-4591-8D8B-8EEE5C48BF7A}" srcId="{4FF56059-B1F1-4C77-9E32-284B45C8B625}" destId="{7CA35CC3-B4C5-4D80-9BCC-312AB74AD52A}" srcOrd="4" destOrd="0" parTransId="{58BD031A-C6E5-42CA-A521-E51D5D24C15A}" sibTransId="{97585230-0F40-4040-902E-F20097C0E6B4}"/>
    <dgm:cxn modelId="{1845F583-78C9-4459-8C28-F2465EF2FD41}" type="presOf" srcId="{FE55FBC8-86D7-4430-A079-851CB4B373AC}" destId="{5F14EEC5-0989-453B-AFB3-E3190FDCB8C8}" srcOrd="0" destOrd="0" presId="urn:microsoft.com/office/officeart/2005/8/layout/target3"/>
    <dgm:cxn modelId="{56CC2CC6-430B-43A0-90FB-F908671B54E0}" type="presOf" srcId="{FE55FBC8-86D7-4430-A079-851CB4B373AC}" destId="{7571192A-4531-463B-BD17-0DEC8E630342}" srcOrd="1" destOrd="0" presId="urn:microsoft.com/office/officeart/2005/8/layout/target3"/>
    <dgm:cxn modelId="{79F07874-D54F-4B2B-B385-C01AC6DEE57F}" srcId="{4FF56059-B1F1-4C77-9E32-284B45C8B625}" destId="{0BE7CAB5-7109-4EA4-ADED-20818B841EF9}" srcOrd="3" destOrd="0" parTransId="{103E3177-6C05-4666-B642-0840A33BF528}" sibTransId="{92F6DD31-BAF6-44EB-B5B7-9A4D4B11B9B0}"/>
    <dgm:cxn modelId="{FAE1A226-BD10-4261-8473-CD6998F04B64}" srcId="{4FF56059-B1F1-4C77-9E32-284B45C8B625}" destId="{62F10DBF-98C9-4F73-BDB6-EF1C6B8E4325}" srcOrd="0" destOrd="0" parTransId="{34BF2AC7-833A-45F0-9DEF-00703EC55AA4}" sibTransId="{3F2BC6FD-66E6-4BA4-80F0-33DEF572FF05}"/>
    <dgm:cxn modelId="{9C1522B4-F79A-49D5-B5D0-DE601A17DAEE}" type="presOf" srcId="{4FF56059-B1F1-4C77-9E32-284B45C8B625}" destId="{90F29B5C-D0D0-4369-B4B9-671CC79B531C}" srcOrd="0" destOrd="0" presId="urn:microsoft.com/office/officeart/2005/8/layout/target3"/>
    <dgm:cxn modelId="{58354BA7-A324-4018-86E0-4A3752BE62AB}" srcId="{4FF56059-B1F1-4C77-9E32-284B45C8B625}" destId="{55CB10E1-66FB-4D18-8B6C-5171C5EA208C}" srcOrd="1" destOrd="0" parTransId="{33F3267C-A5BF-4634-BFF4-478440BA679A}" sibTransId="{78DF1B44-E307-46BA-82C0-B1EE2A08237C}"/>
    <dgm:cxn modelId="{1115B8A9-F788-4AA9-8949-4CEE81497AB1}" type="presParOf" srcId="{90F29B5C-D0D0-4369-B4B9-671CC79B531C}" destId="{687617EA-4FFB-4DBA-B2C0-D25B96BA4465}" srcOrd="0" destOrd="0" presId="urn:microsoft.com/office/officeart/2005/8/layout/target3"/>
    <dgm:cxn modelId="{637FE042-A5C3-4E59-83FF-BDF08E1117DA}" type="presParOf" srcId="{90F29B5C-D0D0-4369-B4B9-671CC79B531C}" destId="{F9E60286-6654-4DF3-9CFB-D6B3B908B389}" srcOrd="1" destOrd="0" presId="urn:microsoft.com/office/officeart/2005/8/layout/target3"/>
    <dgm:cxn modelId="{86EDEA05-608F-4185-B66E-1F827265886D}" type="presParOf" srcId="{90F29B5C-D0D0-4369-B4B9-671CC79B531C}" destId="{E7325FEC-ACB5-4360-80FA-3C3528D6DB81}" srcOrd="2" destOrd="0" presId="urn:microsoft.com/office/officeart/2005/8/layout/target3"/>
    <dgm:cxn modelId="{50B4A057-6373-485C-ABA6-C74C05D3B8BF}" type="presParOf" srcId="{90F29B5C-D0D0-4369-B4B9-671CC79B531C}" destId="{4F28C737-EB71-44AA-8FA0-5CD343C2E798}" srcOrd="3" destOrd="0" presId="urn:microsoft.com/office/officeart/2005/8/layout/target3"/>
    <dgm:cxn modelId="{05602112-0738-49C2-ACDB-FF998F3B92A4}" type="presParOf" srcId="{90F29B5C-D0D0-4369-B4B9-671CC79B531C}" destId="{7C11B9E0-FF18-47B2-8A27-4F811BFD0D4B}" srcOrd="4" destOrd="0" presId="urn:microsoft.com/office/officeart/2005/8/layout/target3"/>
    <dgm:cxn modelId="{A3E6D559-34D3-4D58-BBB5-6C5F20F7BC28}" type="presParOf" srcId="{90F29B5C-D0D0-4369-B4B9-671CC79B531C}" destId="{3263019F-5DED-40CB-BB51-7F0815141EE8}" srcOrd="5" destOrd="0" presId="urn:microsoft.com/office/officeart/2005/8/layout/target3"/>
    <dgm:cxn modelId="{D5BCF700-935B-4289-91E9-31399358AE7F}" type="presParOf" srcId="{90F29B5C-D0D0-4369-B4B9-671CC79B531C}" destId="{19FE94F8-67AB-40B5-A27A-01FB573B76D5}" srcOrd="6" destOrd="0" presId="urn:microsoft.com/office/officeart/2005/8/layout/target3"/>
    <dgm:cxn modelId="{9ECA6AD9-23D2-4BBF-B330-A1FE20BDBBB4}" type="presParOf" srcId="{90F29B5C-D0D0-4369-B4B9-671CC79B531C}" destId="{536DA871-DA31-4999-805E-247E7217F147}" srcOrd="7" destOrd="0" presId="urn:microsoft.com/office/officeart/2005/8/layout/target3"/>
    <dgm:cxn modelId="{98E47C7C-27AC-4887-BF4E-4FA02BFB921D}" type="presParOf" srcId="{90F29B5C-D0D0-4369-B4B9-671CC79B531C}" destId="{5F14EEC5-0989-453B-AFB3-E3190FDCB8C8}" srcOrd="8" destOrd="0" presId="urn:microsoft.com/office/officeart/2005/8/layout/target3"/>
    <dgm:cxn modelId="{A92EAC5E-156D-47AE-8DF6-9959F059C874}" type="presParOf" srcId="{90F29B5C-D0D0-4369-B4B9-671CC79B531C}" destId="{CB6983BC-5156-4E04-AA22-908DD4D4D6FD}" srcOrd="9" destOrd="0" presId="urn:microsoft.com/office/officeart/2005/8/layout/target3"/>
    <dgm:cxn modelId="{3578EFDA-1474-4D2D-B934-68550F5E1F9D}" type="presParOf" srcId="{90F29B5C-D0D0-4369-B4B9-671CC79B531C}" destId="{B7A651E0-60DF-4A1A-97D7-02BD2859A8F7}" srcOrd="10" destOrd="0" presId="urn:microsoft.com/office/officeart/2005/8/layout/target3"/>
    <dgm:cxn modelId="{6EDBE82E-27BA-4B59-9225-707158F6104C}" type="presParOf" srcId="{90F29B5C-D0D0-4369-B4B9-671CC79B531C}" destId="{78E4E095-D480-4A43-BB8C-C90A0C915990}" srcOrd="11" destOrd="0" presId="urn:microsoft.com/office/officeart/2005/8/layout/target3"/>
    <dgm:cxn modelId="{F0454EE3-001C-4E4A-AE18-63831F1D19CC}" type="presParOf" srcId="{90F29B5C-D0D0-4369-B4B9-671CC79B531C}" destId="{1175971F-10D9-48FA-8E81-3B605422EFD1}" srcOrd="12" destOrd="0" presId="urn:microsoft.com/office/officeart/2005/8/layout/target3"/>
    <dgm:cxn modelId="{1D742FEF-1F7B-4B09-9E38-75B6550DEE89}" type="presParOf" srcId="{90F29B5C-D0D0-4369-B4B9-671CC79B531C}" destId="{896C9590-873D-43F1-9D2A-345F5C0F9BE3}" srcOrd="13" destOrd="0" presId="urn:microsoft.com/office/officeart/2005/8/layout/target3"/>
    <dgm:cxn modelId="{CCE5A69A-D156-41A3-B692-866B2C6831DB}" type="presParOf" srcId="{90F29B5C-D0D0-4369-B4B9-671CC79B531C}" destId="{D478817E-AE4B-4F90-AAF2-3E5B212A681D}" srcOrd="14" destOrd="0" presId="urn:microsoft.com/office/officeart/2005/8/layout/target3"/>
    <dgm:cxn modelId="{68858624-F950-467D-A21A-983BC2F33A65}" type="presParOf" srcId="{90F29B5C-D0D0-4369-B4B9-671CC79B531C}" destId="{287D6CA9-CA97-4FA9-9676-D0A5888801CF}" srcOrd="15" destOrd="0" presId="urn:microsoft.com/office/officeart/2005/8/layout/target3"/>
    <dgm:cxn modelId="{3EC184AD-2F1F-4B34-99C1-5A7FD930A639}" type="presParOf" srcId="{90F29B5C-D0D0-4369-B4B9-671CC79B531C}" destId="{17A5C118-6129-47C2-94FE-D2086E9F06C5}" srcOrd="16" destOrd="0" presId="urn:microsoft.com/office/officeart/2005/8/layout/target3"/>
    <dgm:cxn modelId="{573E601B-FB7F-4853-AD14-D476D7F3D188}" type="presParOf" srcId="{90F29B5C-D0D0-4369-B4B9-671CC79B531C}" destId="{7571192A-4531-463B-BD17-0DEC8E630342}" srcOrd="17" destOrd="0" presId="urn:microsoft.com/office/officeart/2005/8/layout/target3"/>
    <dgm:cxn modelId="{3CBE2AD6-DB4A-4EA8-A6A6-950220FB9A19}" type="presParOf" srcId="{90F29B5C-D0D0-4369-B4B9-671CC79B531C}" destId="{4F0203CF-CA3C-4FB7-88A2-F001C69D087E}" srcOrd="18" destOrd="0" presId="urn:microsoft.com/office/officeart/2005/8/layout/target3"/>
    <dgm:cxn modelId="{F9084324-15C1-42AE-B28C-BFA905661F83}" type="presParOf" srcId="{90F29B5C-D0D0-4369-B4B9-671CC79B531C}" destId="{C294CD65-E489-4350-9AA9-8B14B690F5AC}" srcOrd="19" destOrd="0" presId="urn:microsoft.com/office/officeart/2005/8/layout/target3"/>
  </dgm:cxnLst>
  <dgm:bg/>
  <dgm:whole/>
  <dgm:extLst>
    <a:ext uri="http://schemas.microsoft.com/office/drawing/2008/diagram"/>
  </dgm:extLst>
</dgm:dataModel>
</file>

<file path=ppt/diagrams/data3.xml><?xml version="1.0" encoding="utf-8"?>
<dgm:dataModel xmlns:dgm="http://schemas.openxmlformats.org/drawingml/2006/diagram" xmlns:a="http://schemas.openxmlformats.org/drawingml/2006/main">
  <dgm:ptLst>
    <dgm:pt modelId="{CC335BCB-C54E-4C60-B0DB-11BC608FA41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0B1213F1-E8DC-4F15-BAA9-BCF22DE7DC6E}">
      <dgm:prSet phldrT="[Texto]"/>
      <dgm:spPr/>
      <dgm:t>
        <a:bodyPr/>
        <a:lstStyle/>
        <a:p>
          <a:r>
            <a:rPr lang="es-ES" dirty="0" smtClean="0"/>
            <a:t>AUTORIDAD DE GESTIÓN</a:t>
          </a:r>
          <a:endParaRPr lang="es-ES" dirty="0"/>
        </a:p>
      </dgm:t>
    </dgm:pt>
    <dgm:pt modelId="{196993F3-0A54-4759-BF55-EBC0C896EB17}" type="parTrans" cxnId="{8DB899D9-3E4E-498F-B220-BDF34A78BF51}">
      <dgm:prSet/>
      <dgm:spPr/>
      <dgm:t>
        <a:bodyPr/>
        <a:lstStyle/>
        <a:p>
          <a:endParaRPr lang="es-ES"/>
        </a:p>
      </dgm:t>
    </dgm:pt>
    <dgm:pt modelId="{AB9DDD4B-FCC2-4EC7-9510-38A6411B6FF0}" type="sibTrans" cxnId="{8DB899D9-3E4E-498F-B220-BDF34A78BF51}">
      <dgm:prSet/>
      <dgm:spPr/>
      <dgm:t>
        <a:bodyPr/>
        <a:lstStyle/>
        <a:p>
          <a:endParaRPr lang="es-ES"/>
        </a:p>
      </dgm:t>
    </dgm:pt>
    <dgm:pt modelId="{51BA68C8-4F41-44A8-B47E-7C49E8C62EAF}">
      <dgm:prSet phldrT="[Texto]" custT="1"/>
      <dgm:spPr/>
      <dgm:t>
        <a:bodyPr/>
        <a:lstStyle/>
        <a:p>
          <a:r>
            <a:rPr lang="es-ES" sz="2400" dirty="0" smtClean="0"/>
            <a:t>FEDER: MINHAP</a:t>
          </a:r>
          <a:endParaRPr lang="es-ES" sz="2400" dirty="0"/>
        </a:p>
      </dgm:t>
    </dgm:pt>
    <dgm:pt modelId="{220B52C5-BCEB-47F6-87A1-47A98162259A}" type="parTrans" cxnId="{69660E52-34FD-4971-ABFD-BF9BBE3C7797}">
      <dgm:prSet/>
      <dgm:spPr/>
      <dgm:t>
        <a:bodyPr/>
        <a:lstStyle/>
        <a:p>
          <a:endParaRPr lang="es-ES"/>
        </a:p>
      </dgm:t>
    </dgm:pt>
    <dgm:pt modelId="{C28E4343-C8FB-40E6-AB22-977E2BF69290}" type="sibTrans" cxnId="{69660E52-34FD-4971-ABFD-BF9BBE3C7797}">
      <dgm:prSet/>
      <dgm:spPr/>
      <dgm:t>
        <a:bodyPr/>
        <a:lstStyle/>
        <a:p>
          <a:endParaRPr lang="es-ES"/>
        </a:p>
      </dgm:t>
    </dgm:pt>
    <dgm:pt modelId="{1D90F1B0-3D30-44DF-B5A3-2B62093E3C7C}">
      <dgm:prSet phldrT="[Texto]" custT="1"/>
      <dgm:spPr/>
      <dgm:t>
        <a:bodyPr/>
        <a:lstStyle/>
        <a:p>
          <a:r>
            <a:rPr lang="es-ES" sz="2400" dirty="0" smtClean="0"/>
            <a:t>FSE: UAFSE</a:t>
          </a:r>
          <a:endParaRPr lang="es-ES" sz="2400" dirty="0"/>
        </a:p>
      </dgm:t>
    </dgm:pt>
    <dgm:pt modelId="{77A8C766-1117-48DE-BD65-681D5EEDFB23}" type="parTrans" cxnId="{D1E23481-0545-44F5-A018-71B7527E6537}">
      <dgm:prSet/>
      <dgm:spPr/>
      <dgm:t>
        <a:bodyPr/>
        <a:lstStyle/>
        <a:p>
          <a:endParaRPr lang="es-ES"/>
        </a:p>
      </dgm:t>
    </dgm:pt>
    <dgm:pt modelId="{DA993EBA-CBC3-4F99-8096-5DE7D3392BE1}" type="sibTrans" cxnId="{D1E23481-0545-44F5-A018-71B7527E6537}">
      <dgm:prSet/>
      <dgm:spPr/>
      <dgm:t>
        <a:bodyPr/>
        <a:lstStyle/>
        <a:p>
          <a:endParaRPr lang="es-ES"/>
        </a:p>
      </dgm:t>
    </dgm:pt>
    <dgm:pt modelId="{16C117D2-0E06-4CA3-A04E-A2736E1F076E}">
      <dgm:prSet phldrT="[Texto]"/>
      <dgm:spPr/>
      <dgm:t>
        <a:bodyPr/>
        <a:lstStyle/>
        <a:p>
          <a:r>
            <a:rPr lang="es-ES" dirty="0" smtClean="0"/>
            <a:t>ORGANISMOS INTERMEDIOS</a:t>
          </a:r>
          <a:endParaRPr lang="es-ES" dirty="0"/>
        </a:p>
      </dgm:t>
    </dgm:pt>
    <dgm:pt modelId="{34E4A56B-7888-46A5-AC31-DA672D197BE6}" type="parTrans" cxnId="{0972E5F0-5481-4F09-B49B-314848714AFA}">
      <dgm:prSet/>
      <dgm:spPr/>
      <dgm:t>
        <a:bodyPr/>
        <a:lstStyle/>
        <a:p>
          <a:endParaRPr lang="es-ES"/>
        </a:p>
      </dgm:t>
    </dgm:pt>
    <dgm:pt modelId="{D7F9A22B-0B2A-4CC3-B005-5477CBAFE725}" type="sibTrans" cxnId="{0972E5F0-5481-4F09-B49B-314848714AFA}">
      <dgm:prSet/>
      <dgm:spPr/>
      <dgm:t>
        <a:bodyPr/>
        <a:lstStyle/>
        <a:p>
          <a:endParaRPr lang="es-ES"/>
        </a:p>
      </dgm:t>
    </dgm:pt>
    <dgm:pt modelId="{6615C2EB-AB87-42AB-803A-0BFC9C072ACA}">
      <dgm:prSet phldrT="[Texto]"/>
      <dgm:spPr/>
      <dgm:t>
        <a:bodyPr/>
        <a:lstStyle/>
        <a:p>
          <a:r>
            <a:rPr lang="es-ES" dirty="0" smtClean="0"/>
            <a:t>PLURIRREGIONALES: ORGANISMOS AGE Y OPERADORES EN POISES</a:t>
          </a:r>
          <a:endParaRPr lang="es-ES" dirty="0"/>
        </a:p>
      </dgm:t>
    </dgm:pt>
    <dgm:pt modelId="{AC8FB774-685A-41BD-903C-CB49A6512575}" type="parTrans" cxnId="{68A09284-231A-4260-A26D-933C112C859F}">
      <dgm:prSet/>
      <dgm:spPr/>
      <dgm:t>
        <a:bodyPr/>
        <a:lstStyle/>
        <a:p>
          <a:endParaRPr lang="es-ES"/>
        </a:p>
      </dgm:t>
    </dgm:pt>
    <dgm:pt modelId="{EB1B1CC7-26C3-4E2D-8213-02D8480AB557}" type="sibTrans" cxnId="{68A09284-231A-4260-A26D-933C112C859F}">
      <dgm:prSet/>
      <dgm:spPr/>
      <dgm:t>
        <a:bodyPr/>
        <a:lstStyle/>
        <a:p>
          <a:endParaRPr lang="es-ES"/>
        </a:p>
      </dgm:t>
    </dgm:pt>
    <dgm:pt modelId="{BCD705A5-DA48-4106-912A-4EEC30BE4288}">
      <dgm:prSet phldrT="[Texto]"/>
      <dgm:spPr/>
      <dgm:t>
        <a:bodyPr/>
        <a:lstStyle/>
        <a:p>
          <a:r>
            <a:rPr lang="es-ES" dirty="0" smtClean="0"/>
            <a:t>CCAA: ORGANISMOS RESPONSABLES DE FONDOS</a:t>
          </a:r>
          <a:endParaRPr lang="es-ES" dirty="0"/>
        </a:p>
      </dgm:t>
    </dgm:pt>
    <dgm:pt modelId="{2AC6DBE6-E3B8-4501-9B52-79E2D8755249}" type="parTrans" cxnId="{0810EA1D-4F17-40C8-A54B-FF1E62934034}">
      <dgm:prSet/>
      <dgm:spPr/>
      <dgm:t>
        <a:bodyPr/>
        <a:lstStyle/>
        <a:p>
          <a:endParaRPr lang="es-ES"/>
        </a:p>
      </dgm:t>
    </dgm:pt>
    <dgm:pt modelId="{218E78D0-D136-4FB3-933A-97FE409C6F53}" type="sibTrans" cxnId="{0810EA1D-4F17-40C8-A54B-FF1E62934034}">
      <dgm:prSet/>
      <dgm:spPr/>
      <dgm:t>
        <a:bodyPr/>
        <a:lstStyle/>
        <a:p>
          <a:endParaRPr lang="es-ES"/>
        </a:p>
      </dgm:t>
    </dgm:pt>
    <dgm:pt modelId="{CFBDBCC5-2925-4DA0-9200-895416ECB854}">
      <dgm:prSet phldrT="[Texto]"/>
      <dgm:spPr/>
      <dgm:t>
        <a:bodyPr/>
        <a:lstStyle/>
        <a:p>
          <a:r>
            <a:rPr lang="es-ES" dirty="0" smtClean="0"/>
            <a:t>BENEFIARIOS FINALES (GESTORES)</a:t>
          </a:r>
          <a:endParaRPr lang="es-ES" dirty="0"/>
        </a:p>
      </dgm:t>
    </dgm:pt>
    <dgm:pt modelId="{07DEE0E3-0E9D-4FB1-A167-6E58856F43CF}" type="parTrans" cxnId="{8D8DD782-0812-4974-BE35-770895D9428F}">
      <dgm:prSet/>
      <dgm:spPr/>
      <dgm:t>
        <a:bodyPr/>
        <a:lstStyle/>
        <a:p>
          <a:endParaRPr lang="es-ES"/>
        </a:p>
      </dgm:t>
    </dgm:pt>
    <dgm:pt modelId="{990C5FE1-842F-4492-902C-28DE9D75C38A}" type="sibTrans" cxnId="{8D8DD782-0812-4974-BE35-770895D9428F}">
      <dgm:prSet/>
      <dgm:spPr/>
      <dgm:t>
        <a:bodyPr/>
        <a:lstStyle/>
        <a:p>
          <a:endParaRPr lang="es-ES"/>
        </a:p>
      </dgm:t>
    </dgm:pt>
    <dgm:pt modelId="{CCB576E6-679E-42AE-9BFE-ADBEC131D814}">
      <dgm:prSet phldrT="[Texto]"/>
      <dgm:spPr/>
      <dgm:t>
        <a:bodyPr/>
        <a:lstStyle/>
        <a:p>
          <a:r>
            <a:rPr lang="es-ES" dirty="0" smtClean="0"/>
            <a:t>ENCARGADOS DE EJECUTAR LAS ACTUACIONES</a:t>
          </a:r>
          <a:endParaRPr lang="es-ES" dirty="0"/>
        </a:p>
      </dgm:t>
    </dgm:pt>
    <dgm:pt modelId="{96BCA056-7BC1-4B30-85A6-37527B0C9CA1}" type="parTrans" cxnId="{C9BA2AE5-1C5F-4012-90C1-A16FFE93D628}">
      <dgm:prSet/>
      <dgm:spPr/>
      <dgm:t>
        <a:bodyPr/>
        <a:lstStyle/>
        <a:p>
          <a:endParaRPr lang="es-ES"/>
        </a:p>
      </dgm:t>
    </dgm:pt>
    <dgm:pt modelId="{7ECFD292-4530-45A6-9DF7-5D51CD0062FE}" type="sibTrans" cxnId="{C9BA2AE5-1C5F-4012-90C1-A16FFE93D628}">
      <dgm:prSet/>
      <dgm:spPr/>
      <dgm:t>
        <a:bodyPr/>
        <a:lstStyle/>
        <a:p>
          <a:endParaRPr lang="es-ES"/>
        </a:p>
      </dgm:t>
    </dgm:pt>
    <dgm:pt modelId="{D3846AB9-7D7E-4C77-A828-301024C20EE9}">
      <dgm:prSet phldrT="[Texto]"/>
      <dgm:spPr/>
      <dgm:t>
        <a:bodyPr/>
        <a:lstStyle/>
        <a:p>
          <a:r>
            <a:rPr lang="es-ES" dirty="0" smtClean="0"/>
            <a:t>ORGANISMOS PÚBLICOS Y PRIVADOS</a:t>
          </a:r>
          <a:endParaRPr lang="es-ES" dirty="0"/>
        </a:p>
      </dgm:t>
    </dgm:pt>
    <dgm:pt modelId="{09F8A0DD-6554-4170-BFC0-3AB485DE25A3}" type="parTrans" cxnId="{A959A149-DFCE-46F0-8FA0-CCB18AE6D45F}">
      <dgm:prSet/>
      <dgm:spPr/>
      <dgm:t>
        <a:bodyPr/>
        <a:lstStyle/>
        <a:p>
          <a:endParaRPr lang="es-ES"/>
        </a:p>
      </dgm:t>
    </dgm:pt>
    <dgm:pt modelId="{5A8C560F-F35E-47BF-A183-6AC5A3DC5323}" type="sibTrans" cxnId="{A959A149-DFCE-46F0-8FA0-CCB18AE6D45F}">
      <dgm:prSet/>
      <dgm:spPr/>
      <dgm:t>
        <a:bodyPr/>
        <a:lstStyle/>
        <a:p>
          <a:endParaRPr lang="es-ES"/>
        </a:p>
      </dgm:t>
    </dgm:pt>
    <dgm:pt modelId="{3FC8C772-081B-42BD-91A3-BB349E9E71A6}">
      <dgm:prSet phldrT="[Texto]"/>
      <dgm:spPr/>
      <dgm:t>
        <a:bodyPr/>
        <a:lstStyle/>
        <a:p>
          <a:r>
            <a:rPr lang="es-ES" dirty="0" smtClean="0"/>
            <a:t>DESTINATARIOS ÚLTIMOS</a:t>
          </a:r>
          <a:endParaRPr lang="es-ES" dirty="0"/>
        </a:p>
      </dgm:t>
    </dgm:pt>
    <dgm:pt modelId="{C01A9DB9-A9C4-445A-BD8D-1F528DFC596E}" type="parTrans" cxnId="{74500EA8-9D9F-4186-AA56-31B44B00A7F6}">
      <dgm:prSet/>
      <dgm:spPr/>
      <dgm:t>
        <a:bodyPr/>
        <a:lstStyle/>
        <a:p>
          <a:endParaRPr lang="es-ES"/>
        </a:p>
      </dgm:t>
    </dgm:pt>
    <dgm:pt modelId="{66ACF863-E041-46A0-9B56-5114F41CA95E}" type="sibTrans" cxnId="{74500EA8-9D9F-4186-AA56-31B44B00A7F6}">
      <dgm:prSet/>
      <dgm:spPr/>
      <dgm:t>
        <a:bodyPr/>
        <a:lstStyle/>
        <a:p>
          <a:endParaRPr lang="es-ES"/>
        </a:p>
      </dgm:t>
    </dgm:pt>
    <dgm:pt modelId="{34C0A890-AF86-4B1E-8F6C-8985E13C0850}">
      <dgm:prSet phldrT="[Texto]"/>
      <dgm:spPr/>
      <dgm:t>
        <a:bodyPr/>
        <a:lstStyle/>
        <a:p>
          <a:r>
            <a:rPr lang="es-ES" dirty="0" smtClean="0"/>
            <a:t>RECEPTORES FINALES DE LAS AYUDAS/SERVICIOS (PARTICIPANTES: PERSONAS O EMPRESAS)</a:t>
          </a:r>
          <a:endParaRPr lang="es-ES" dirty="0"/>
        </a:p>
      </dgm:t>
    </dgm:pt>
    <dgm:pt modelId="{C12649CD-975E-4E3F-B245-E18213E9ADE7}" type="parTrans" cxnId="{BFDE5D8B-D536-4C4A-9F5A-958EB496F718}">
      <dgm:prSet/>
      <dgm:spPr/>
      <dgm:t>
        <a:bodyPr/>
        <a:lstStyle/>
        <a:p>
          <a:endParaRPr lang="es-ES"/>
        </a:p>
      </dgm:t>
    </dgm:pt>
    <dgm:pt modelId="{FDFDA92B-5A97-47C0-A38E-DA6EFD209936}" type="sibTrans" cxnId="{BFDE5D8B-D536-4C4A-9F5A-958EB496F718}">
      <dgm:prSet/>
      <dgm:spPr/>
      <dgm:t>
        <a:bodyPr/>
        <a:lstStyle/>
        <a:p>
          <a:endParaRPr lang="es-ES"/>
        </a:p>
      </dgm:t>
    </dgm:pt>
    <dgm:pt modelId="{5AA886C5-C846-4CFF-9375-0BC0EA260689}" type="pres">
      <dgm:prSet presAssocID="{CC335BCB-C54E-4C60-B0DB-11BC608FA412}" presName="Name0" presStyleCnt="0">
        <dgm:presLayoutVars>
          <dgm:dir/>
          <dgm:animLvl val="lvl"/>
          <dgm:resizeHandles val="exact"/>
        </dgm:presLayoutVars>
      </dgm:prSet>
      <dgm:spPr/>
      <dgm:t>
        <a:bodyPr/>
        <a:lstStyle/>
        <a:p>
          <a:endParaRPr lang="es-ES"/>
        </a:p>
      </dgm:t>
    </dgm:pt>
    <dgm:pt modelId="{D7DEE00C-0150-4510-A27A-7EE39CBE862F}" type="pres">
      <dgm:prSet presAssocID="{0B1213F1-E8DC-4F15-BAA9-BCF22DE7DC6E}" presName="linNode" presStyleCnt="0"/>
      <dgm:spPr/>
    </dgm:pt>
    <dgm:pt modelId="{4CE2D390-07DC-4BB5-9166-F3240FCCE70E}" type="pres">
      <dgm:prSet presAssocID="{0B1213F1-E8DC-4F15-BAA9-BCF22DE7DC6E}" presName="parentText" presStyleLbl="node1" presStyleIdx="0" presStyleCnt="4">
        <dgm:presLayoutVars>
          <dgm:chMax val="1"/>
          <dgm:bulletEnabled val="1"/>
        </dgm:presLayoutVars>
      </dgm:prSet>
      <dgm:spPr/>
      <dgm:t>
        <a:bodyPr/>
        <a:lstStyle/>
        <a:p>
          <a:endParaRPr lang="es-ES"/>
        </a:p>
      </dgm:t>
    </dgm:pt>
    <dgm:pt modelId="{CDCB1C4B-7A25-4B92-B6E5-A9ECDC5DEEC8}" type="pres">
      <dgm:prSet presAssocID="{0B1213F1-E8DC-4F15-BAA9-BCF22DE7DC6E}" presName="descendantText" presStyleLbl="alignAccFollowNode1" presStyleIdx="0" presStyleCnt="4">
        <dgm:presLayoutVars>
          <dgm:bulletEnabled val="1"/>
        </dgm:presLayoutVars>
      </dgm:prSet>
      <dgm:spPr/>
      <dgm:t>
        <a:bodyPr/>
        <a:lstStyle/>
        <a:p>
          <a:endParaRPr lang="es-ES"/>
        </a:p>
      </dgm:t>
    </dgm:pt>
    <dgm:pt modelId="{37D7A7EA-FAFD-44B1-9FDC-D083494C67EB}" type="pres">
      <dgm:prSet presAssocID="{AB9DDD4B-FCC2-4EC7-9510-38A6411B6FF0}" presName="sp" presStyleCnt="0"/>
      <dgm:spPr/>
    </dgm:pt>
    <dgm:pt modelId="{D5B80DFB-727E-4780-A548-F16E4B14EF55}" type="pres">
      <dgm:prSet presAssocID="{16C117D2-0E06-4CA3-A04E-A2736E1F076E}" presName="linNode" presStyleCnt="0"/>
      <dgm:spPr/>
    </dgm:pt>
    <dgm:pt modelId="{BB4F8A8D-43C5-4535-BD5C-54DE9CAC8522}" type="pres">
      <dgm:prSet presAssocID="{16C117D2-0E06-4CA3-A04E-A2736E1F076E}" presName="parentText" presStyleLbl="node1" presStyleIdx="1" presStyleCnt="4">
        <dgm:presLayoutVars>
          <dgm:chMax val="1"/>
          <dgm:bulletEnabled val="1"/>
        </dgm:presLayoutVars>
      </dgm:prSet>
      <dgm:spPr/>
      <dgm:t>
        <a:bodyPr/>
        <a:lstStyle/>
        <a:p>
          <a:endParaRPr lang="es-ES"/>
        </a:p>
      </dgm:t>
    </dgm:pt>
    <dgm:pt modelId="{508D9251-9DB9-4522-B11B-86049F3A8555}" type="pres">
      <dgm:prSet presAssocID="{16C117D2-0E06-4CA3-A04E-A2736E1F076E}" presName="descendantText" presStyleLbl="alignAccFollowNode1" presStyleIdx="1" presStyleCnt="4">
        <dgm:presLayoutVars>
          <dgm:bulletEnabled val="1"/>
        </dgm:presLayoutVars>
      </dgm:prSet>
      <dgm:spPr/>
      <dgm:t>
        <a:bodyPr/>
        <a:lstStyle/>
        <a:p>
          <a:endParaRPr lang="es-ES"/>
        </a:p>
      </dgm:t>
    </dgm:pt>
    <dgm:pt modelId="{E25E5075-8916-4E64-9BC2-B9755BFA0465}" type="pres">
      <dgm:prSet presAssocID="{D7F9A22B-0B2A-4CC3-B005-5477CBAFE725}" presName="sp" presStyleCnt="0"/>
      <dgm:spPr/>
    </dgm:pt>
    <dgm:pt modelId="{2843E178-76BE-49A4-BA2C-73DCD420FA7B}" type="pres">
      <dgm:prSet presAssocID="{CFBDBCC5-2925-4DA0-9200-895416ECB854}" presName="linNode" presStyleCnt="0"/>
      <dgm:spPr/>
    </dgm:pt>
    <dgm:pt modelId="{372BAA47-3AB2-4EC5-8C0C-A7A11B962A83}" type="pres">
      <dgm:prSet presAssocID="{CFBDBCC5-2925-4DA0-9200-895416ECB854}" presName="parentText" presStyleLbl="node1" presStyleIdx="2" presStyleCnt="4">
        <dgm:presLayoutVars>
          <dgm:chMax val="1"/>
          <dgm:bulletEnabled val="1"/>
        </dgm:presLayoutVars>
      </dgm:prSet>
      <dgm:spPr/>
      <dgm:t>
        <a:bodyPr/>
        <a:lstStyle/>
        <a:p>
          <a:endParaRPr lang="es-ES"/>
        </a:p>
      </dgm:t>
    </dgm:pt>
    <dgm:pt modelId="{1CF027B0-36D7-44AF-8F06-5DED43EFBC58}" type="pres">
      <dgm:prSet presAssocID="{CFBDBCC5-2925-4DA0-9200-895416ECB854}" presName="descendantText" presStyleLbl="alignAccFollowNode1" presStyleIdx="2" presStyleCnt="4">
        <dgm:presLayoutVars>
          <dgm:bulletEnabled val="1"/>
        </dgm:presLayoutVars>
      </dgm:prSet>
      <dgm:spPr/>
      <dgm:t>
        <a:bodyPr/>
        <a:lstStyle/>
        <a:p>
          <a:endParaRPr lang="es-ES"/>
        </a:p>
      </dgm:t>
    </dgm:pt>
    <dgm:pt modelId="{54553F15-622F-4202-9AE3-F12F70E3E333}" type="pres">
      <dgm:prSet presAssocID="{990C5FE1-842F-4492-902C-28DE9D75C38A}" presName="sp" presStyleCnt="0"/>
      <dgm:spPr/>
    </dgm:pt>
    <dgm:pt modelId="{411AFE76-6678-4F3D-87C7-56CD26519C71}" type="pres">
      <dgm:prSet presAssocID="{3FC8C772-081B-42BD-91A3-BB349E9E71A6}" presName="linNode" presStyleCnt="0"/>
      <dgm:spPr/>
    </dgm:pt>
    <dgm:pt modelId="{5FF1A184-3EE2-4038-80DE-24C47ED0707F}" type="pres">
      <dgm:prSet presAssocID="{3FC8C772-081B-42BD-91A3-BB349E9E71A6}" presName="parentText" presStyleLbl="node1" presStyleIdx="3" presStyleCnt="4">
        <dgm:presLayoutVars>
          <dgm:chMax val="1"/>
          <dgm:bulletEnabled val="1"/>
        </dgm:presLayoutVars>
      </dgm:prSet>
      <dgm:spPr/>
      <dgm:t>
        <a:bodyPr/>
        <a:lstStyle/>
        <a:p>
          <a:endParaRPr lang="es-ES"/>
        </a:p>
      </dgm:t>
    </dgm:pt>
    <dgm:pt modelId="{30158C36-BB0A-4461-A216-B959EE5F3FA7}" type="pres">
      <dgm:prSet presAssocID="{3FC8C772-081B-42BD-91A3-BB349E9E71A6}" presName="descendantText" presStyleLbl="alignAccFollowNode1" presStyleIdx="3" presStyleCnt="4">
        <dgm:presLayoutVars>
          <dgm:bulletEnabled val="1"/>
        </dgm:presLayoutVars>
      </dgm:prSet>
      <dgm:spPr/>
      <dgm:t>
        <a:bodyPr/>
        <a:lstStyle/>
        <a:p>
          <a:endParaRPr lang="es-ES"/>
        </a:p>
      </dgm:t>
    </dgm:pt>
  </dgm:ptLst>
  <dgm:cxnLst>
    <dgm:cxn modelId="{0957BAA1-957C-4DA5-801A-23E05987C115}" type="presOf" srcId="{34C0A890-AF86-4B1E-8F6C-8985E13C0850}" destId="{30158C36-BB0A-4461-A216-B959EE5F3FA7}" srcOrd="0" destOrd="0" presId="urn:microsoft.com/office/officeart/2005/8/layout/vList5"/>
    <dgm:cxn modelId="{BFDE5D8B-D536-4C4A-9F5A-958EB496F718}" srcId="{3FC8C772-081B-42BD-91A3-BB349E9E71A6}" destId="{34C0A890-AF86-4B1E-8F6C-8985E13C0850}" srcOrd="0" destOrd="0" parTransId="{C12649CD-975E-4E3F-B245-E18213E9ADE7}" sibTransId="{FDFDA92B-5A97-47C0-A38E-DA6EFD209936}"/>
    <dgm:cxn modelId="{A959A149-DFCE-46F0-8FA0-CCB18AE6D45F}" srcId="{CFBDBCC5-2925-4DA0-9200-895416ECB854}" destId="{D3846AB9-7D7E-4C77-A828-301024C20EE9}" srcOrd="1" destOrd="0" parTransId="{09F8A0DD-6554-4170-BFC0-3AB485DE25A3}" sibTransId="{5A8C560F-F35E-47BF-A183-6AC5A3DC5323}"/>
    <dgm:cxn modelId="{69660E52-34FD-4971-ABFD-BF9BBE3C7797}" srcId="{0B1213F1-E8DC-4F15-BAA9-BCF22DE7DC6E}" destId="{51BA68C8-4F41-44A8-B47E-7C49E8C62EAF}" srcOrd="0" destOrd="0" parTransId="{220B52C5-BCEB-47F6-87A1-47A98162259A}" sibTransId="{C28E4343-C8FB-40E6-AB22-977E2BF69290}"/>
    <dgm:cxn modelId="{DC582265-D8A4-4CA5-9924-CE0863A3C8CB}" type="presOf" srcId="{0B1213F1-E8DC-4F15-BAA9-BCF22DE7DC6E}" destId="{4CE2D390-07DC-4BB5-9166-F3240FCCE70E}" srcOrd="0" destOrd="0" presId="urn:microsoft.com/office/officeart/2005/8/layout/vList5"/>
    <dgm:cxn modelId="{0972E5F0-5481-4F09-B49B-314848714AFA}" srcId="{CC335BCB-C54E-4C60-B0DB-11BC608FA412}" destId="{16C117D2-0E06-4CA3-A04E-A2736E1F076E}" srcOrd="1" destOrd="0" parTransId="{34E4A56B-7888-46A5-AC31-DA672D197BE6}" sibTransId="{D7F9A22B-0B2A-4CC3-B005-5477CBAFE725}"/>
    <dgm:cxn modelId="{70CF4404-D5C6-4877-ACF1-7CEC294377CD}" type="presOf" srcId="{1D90F1B0-3D30-44DF-B5A3-2B62093E3C7C}" destId="{CDCB1C4B-7A25-4B92-B6E5-A9ECDC5DEEC8}" srcOrd="0" destOrd="1" presId="urn:microsoft.com/office/officeart/2005/8/layout/vList5"/>
    <dgm:cxn modelId="{F1E1619D-AF5A-495F-9D79-80297B9D16AD}" type="presOf" srcId="{CC335BCB-C54E-4C60-B0DB-11BC608FA412}" destId="{5AA886C5-C846-4CFF-9375-0BC0EA260689}" srcOrd="0" destOrd="0" presId="urn:microsoft.com/office/officeart/2005/8/layout/vList5"/>
    <dgm:cxn modelId="{F8ADA1DC-9061-4EB3-AED4-491038D459ED}" type="presOf" srcId="{6615C2EB-AB87-42AB-803A-0BFC9C072ACA}" destId="{508D9251-9DB9-4522-B11B-86049F3A8555}" srcOrd="0" destOrd="0" presId="urn:microsoft.com/office/officeart/2005/8/layout/vList5"/>
    <dgm:cxn modelId="{E7491EC9-A84C-4642-84EA-A7ADA8790E3F}" type="presOf" srcId="{D3846AB9-7D7E-4C77-A828-301024C20EE9}" destId="{1CF027B0-36D7-44AF-8F06-5DED43EFBC58}" srcOrd="0" destOrd="1" presId="urn:microsoft.com/office/officeart/2005/8/layout/vList5"/>
    <dgm:cxn modelId="{8DB899D9-3E4E-498F-B220-BDF34A78BF51}" srcId="{CC335BCB-C54E-4C60-B0DB-11BC608FA412}" destId="{0B1213F1-E8DC-4F15-BAA9-BCF22DE7DC6E}" srcOrd="0" destOrd="0" parTransId="{196993F3-0A54-4759-BF55-EBC0C896EB17}" sibTransId="{AB9DDD4B-FCC2-4EC7-9510-38A6411B6FF0}"/>
    <dgm:cxn modelId="{FD3B3DA4-F312-4E83-BACC-CBD9635ECF88}" type="presOf" srcId="{CCB576E6-679E-42AE-9BFE-ADBEC131D814}" destId="{1CF027B0-36D7-44AF-8F06-5DED43EFBC58}" srcOrd="0" destOrd="0" presId="urn:microsoft.com/office/officeart/2005/8/layout/vList5"/>
    <dgm:cxn modelId="{8D8DD782-0812-4974-BE35-770895D9428F}" srcId="{CC335BCB-C54E-4C60-B0DB-11BC608FA412}" destId="{CFBDBCC5-2925-4DA0-9200-895416ECB854}" srcOrd="2" destOrd="0" parTransId="{07DEE0E3-0E9D-4FB1-A167-6E58856F43CF}" sibTransId="{990C5FE1-842F-4492-902C-28DE9D75C38A}"/>
    <dgm:cxn modelId="{D1E23481-0545-44F5-A018-71B7527E6537}" srcId="{0B1213F1-E8DC-4F15-BAA9-BCF22DE7DC6E}" destId="{1D90F1B0-3D30-44DF-B5A3-2B62093E3C7C}" srcOrd="1" destOrd="0" parTransId="{77A8C766-1117-48DE-BD65-681D5EEDFB23}" sibTransId="{DA993EBA-CBC3-4F99-8096-5DE7D3392BE1}"/>
    <dgm:cxn modelId="{282A1683-66CE-40F0-9C3A-BA21E1BB05A4}" type="presOf" srcId="{16C117D2-0E06-4CA3-A04E-A2736E1F076E}" destId="{BB4F8A8D-43C5-4535-BD5C-54DE9CAC8522}" srcOrd="0" destOrd="0" presId="urn:microsoft.com/office/officeart/2005/8/layout/vList5"/>
    <dgm:cxn modelId="{68A09284-231A-4260-A26D-933C112C859F}" srcId="{16C117D2-0E06-4CA3-A04E-A2736E1F076E}" destId="{6615C2EB-AB87-42AB-803A-0BFC9C072ACA}" srcOrd="0" destOrd="0" parTransId="{AC8FB774-685A-41BD-903C-CB49A6512575}" sibTransId="{EB1B1CC7-26C3-4E2D-8213-02D8480AB557}"/>
    <dgm:cxn modelId="{043EAF31-3873-4327-97F2-C0226C92C1BA}" type="presOf" srcId="{CFBDBCC5-2925-4DA0-9200-895416ECB854}" destId="{372BAA47-3AB2-4EC5-8C0C-A7A11B962A83}" srcOrd="0" destOrd="0" presId="urn:microsoft.com/office/officeart/2005/8/layout/vList5"/>
    <dgm:cxn modelId="{56619BC3-A718-4330-BF16-BBA60B0CE4F2}" type="presOf" srcId="{51BA68C8-4F41-44A8-B47E-7C49E8C62EAF}" destId="{CDCB1C4B-7A25-4B92-B6E5-A9ECDC5DEEC8}" srcOrd="0" destOrd="0" presId="urn:microsoft.com/office/officeart/2005/8/layout/vList5"/>
    <dgm:cxn modelId="{A38340F9-7BEE-4C73-9BA7-75E2C734D8FC}" type="presOf" srcId="{3FC8C772-081B-42BD-91A3-BB349E9E71A6}" destId="{5FF1A184-3EE2-4038-80DE-24C47ED0707F}" srcOrd="0" destOrd="0" presId="urn:microsoft.com/office/officeart/2005/8/layout/vList5"/>
    <dgm:cxn modelId="{A6591056-2200-4102-BCF1-A4075ABEA4AB}" type="presOf" srcId="{BCD705A5-DA48-4106-912A-4EEC30BE4288}" destId="{508D9251-9DB9-4522-B11B-86049F3A8555}" srcOrd="0" destOrd="1" presId="urn:microsoft.com/office/officeart/2005/8/layout/vList5"/>
    <dgm:cxn modelId="{74500EA8-9D9F-4186-AA56-31B44B00A7F6}" srcId="{CC335BCB-C54E-4C60-B0DB-11BC608FA412}" destId="{3FC8C772-081B-42BD-91A3-BB349E9E71A6}" srcOrd="3" destOrd="0" parTransId="{C01A9DB9-A9C4-445A-BD8D-1F528DFC596E}" sibTransId="{66ACF863-E041-46A0-9B56-5114F41CA95E}"/>
    <dgm:cxn modelId="{C9BA2AE5-1C5F-4012-90C1-A16FFE93D628}" srcId="{CFBDBCC5-2925-4DA0-9200-895416ECB854}" destId="{CCB576E6-679E-42AE-9BFE-ADBEC131D814}" srcOrd="0" destOrd="0" parTransId="{96BCA056-7BC1-4B30-85A6-37527B0C9CA1}" sibTransId="{7ECFD292-4530-45A6-9DF7-5D51CD0062FE}"/>
    <dgm:cxn modelId="{0810EA1D-4F17-40C8-A54B-FF1E62934034}" srcId="{16C117D2-0E06-4CA3-A04E-A2736E1F076E}" destId="{BCD705A5-DA48-4106-912A-4EEC30BE4288}" srcOrd="1" destOrd="0" parTransId="{2AC6DBE6-E3B8-4501-9B52-79E2D8755249}" sibTransId="{218E78D0-D136-4FB3-933A-97FE409C6F53}"/>
    <dgm:cxn modelId="{C5B09745-062A-44D2-92A1-2AD6A555E1B9}" type="presParOf" srcId="{5AA886C5-C846-4CFF-9375-0BC0EA260689}" destId="{D7DEE00C-0150-4510-A27A-7EE39CBE862F}" srcOrd="0" destOrd="0" presId="urn:microsoft.com/office/officeart/2005/8/layout/vList5"/>
    <dgm:cxn modelId="{21D4262D-13FD-4D4A-8371-2A06BA371293}" type="presParOf" srcId="{D7DEE00C-0150-4510-A27A-7EE39CBE862F}" destId="{4CE2D390-07DC-4BB5-9166-F3240FCCE70E}" srcOrd="0" destOrd="0" presId="urn:microsoft.com/office/officeart/2005/8/layout/vList5"/>
    <dgm:cxn modelId="{D1E71110-EFD6-4D3C-B986-ED7EE91D3762}" type="presParOf" srcId="{D7DEE00C-0150-4510-A27A-7EE39CBE862F}" destId="{CDCB1C4B-7A25-4B92-B6E5-A9ECDC5DEEC8}" srcOrd="1" destOrd="0" presId="urn:microsoft.com/office/officeart/2005/8/layout/vList5"/>
    <dgm:cxn modelId="{C2E16A8D-D20D-41C0-9A0D-ACA7F882DDC4}" type="presParOf" srcId="{5AA886C5-C846-4CFF-9375-0BC0EA260689}" destId="{37D7A7EA-FAFD-44B1-9FDC-D083494C67EB}" srcOrd="1" destOrd="0" presId="urn:microsoft.com/office/officeart/2005/8/layout/vList5"/>
    <dgm:cxn modelId="{ED19AEA9-BA87-422C-82A3-416C0A00F39E}" type="presParOf" srcId="{5AA886C5-C846-4CFF-9375-0BC0EA260689}" destId="{D5B80DFB-727E-4780-A548-F16E4B14EF55}" srcOrd="2" destOrd="0" presId="urn:microsoft.com/office/officeart/2005/8/layout/vList5"/>
    <dgm:cxn modelId="{6AEA26B3-C406-4F66-9C3D-D8326A4DA946}" type="presParOf" srcId="{D5B80DFB-727E-4780-A548-F16E4B14EF55}" destId="{BB4F8A8D-43C5-4535-BD5C-54DE9CAC8522}" srcOrd="0" destOrd="0" presId="urn:microsoft.com/office/officeart/2005/8/layout/vList5"/>
    <dgm:cxn modelId="{B45AB2D0-5E26-4CEF-AF46-A64628AFC4EA}" type="presParOf" srcId="{D5B80DFB-727E-4780-A548-F16E4B14EF55}" destId="{508D9251-9DB9-4522-B11B-86049F3A8555}" srcOrd="1" destOrd="0" presId="urn:microsoft.com/office/officeart/2005/8/layout/vList5"/>
    <dgm:cxn modelId="{9B77142B-A2EE-4C05-81FE-377639437418}" type="presParOf" srcId="{5AA886C5-C846-4CFF-9375-0BC0EA260689}" destId="{E25E5075-8916-4E64-9BC2-B9755BFA0465}" srcOrd="3" destOrd="0" presId="urn:microsoft.com/office/officeart/2005/8/layout/vList5"/>
    <dgm:cxn modelId="{569C84EF-2963-4644-A99E-69A1C594F2A1}" type="presParOf" srcId="{5AA886C5-C846-4CFF-9375-0BC0EA260689}" destId="{2843E178-76BE-49A4-BA2C-73DCD420FA7B}" srcOrd="4" destOrd="0" presId="urn:microsoft.com/office/officeart/2005/8/layout/vList5"/>
    <dgm:cxn modelId="{18828BE4-D465-4245-A406-62E17D6E2A73}" type="presParOf" srcId="{2843E178-76BE-49A4-BA2C-73DCD420FA7B}" destId="{372BAA47-3AB2-4EC5-8C0C-A7A11B962A83}" srcOrd="0" destOrd="0" presId="urn:microsoft.com/office/officeart/2005/8/layout/vList5"/>
    <dgm:cxn modelId="{1B5161BF-1172-4B15-9B7B-9D005DBFDD00}" type="presParOf" srcId="{2843E178-76BE-49A4-BA2C-73DCD420FA7B}" destId="{1CF027B0-36D7-44AF-8F06-5DED43EFBC58}" srcOrd="1" destOrd="0" presId="urn:microsoft.com/office/officeart/2005/8/layout/vList5"/>
    <dgm:cxn modelId="{1FF98DDB-BB7D-4B9A-9A58-33CFF979A707}" type="presParOf" srcId="{5AA886C5-C846-4CFF-9375-0BC0EA260689}" destId="{54553F15-622F-4202-9AE3-F12F70E3E333}" srcOrd="5" destOrd="0" presId="urn:microsoft.com/office/officeart/2005/8/layout/vList5"/>
    <dgm:cxn modelId="{AA7F38DD-2876-4998-8E9C-A074862AD9AA}" type="presParOf" srcId="{5AA886C5-C846-4CFF-9375-0BC0EA260689}" destId="{411AFE76-6678-4F3D-87C7-56CD26519C71}" srcOrd="6" destOrd="0" presId="urn:microsoft.com/office/officeart/2005/8/layout/vList5"/>
    <dgm:cxn modelId="{23EDF308-1A17-47C4-A0F6-3798EBB1D6B6}" type="presParOf" srcId="{411AFE76-6678-4F3D-87C7-56CD26519C71}" destId="{5FF1A184-3EE2-4038-80DE-24C47ED0707F}" srcOrd="0" destOrd="0" presId="urn:microsoft.com/office/officeart/2005/8/layout/vList5"/>
    <dgm:cxn modelId="{D3BDD773-4D45-45D3-9C1D-554850B2AF11}" type="presParOf" srcId="{411AFE76-6678-4F3D-87C7-56CD26519C71}" destId="{30158C36-BB0A-4461-A216-B959EE5F3FA7}" srcOrd="1" destOrd="0" presId="urn:microsoft.com/office/officeart/2005/8/layout/vList5"/>
  </dgm:cxnLst>
  <dgm:bg/>
  <dgm:whole/>
  <dgm:extLst>
    <a:ext uri="http://schemas.microsoft.com/office/drawing/2008/diagram"/>
  </dgm:extLst>
</dgm:dataModel>
</file>

<file path=ppt/diagrams/data4.xml><?xml version="1.0" encoding="utf-8"?>
<dgm:dataModel xmlns:dgm="http://schemas.openxmlformats.org/drawingml/2006/diagram" xmlns:a="http://schemas.openxmlformats.org/drawingml/2006/main">
  <dgm:ptLst>
    <dgm:pt modelId="{0CF0F425-C020-474E-93F2-DE5A6B7CECD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ES"/>
        </a:p>
      </dgm:t>
    </dgm:pt>
    <dgm:pt modelId="{6F878535-F952-429F-9A1B-23C6F7574557}">
      <dgm:prSet phldrT="[Texto]" custT="1"/>
      <dgm:spPr/>
      <dgm:t>
        <a:bodyPr/>
        <a:lstStyle/>
        <a:p>
          <a:pPr>
            <a:spcAft>
              <a:spcPts val="0"/>
            </a:spcAft>
          </a:pPr>
          <a:r>
            <a:rPr lang="es-ES" sz="2400" b="1" dirty="0" smtClean="0">
              <a:latin typeface="Arial Narrow" pitchFamily="34" charset="0"/>
            </a:rPr>
            <a:t>PERIODO</a:t>
          </a:r>
        </a:p>
        <a:p>
          <a:pPr>
            <a:spcAft>
              <a:spcPct val="35000"/>
            </a:spcAft>
          </a:pPr>
          <a:r>
            <a:rPr lang="es-ES" sz="2400" b="1" dirty="0" smtClean="0">
              <a:latin typeface="Arial Narrow" pitchFamily="34" charset="0"/>
            </a:rPr>
            <a:t>2000-2006</a:t>
          </a:r>
          <a:endParaRPr lang="es-ES" sz="2400" b="1" dirty="0">
            <a:latin typeface="Arial Narrow" pitchFamily="34" charset="0"/>
          </a:endParaRPr>
        </a:p>
      </dgm:t>
    </dgm:pt>
    <dgm:pt modelId="{F298042C-5075-41AC-B62E-2E6A47FBDE39}" type="parTrans" cxnId="{7EEF36C8-4D45-47D9-A51C-B0AA1C5C236D}">
      <dgm:prSet/>
      <dgm:spPr/>
      <dgm:t>
        <a:bodyPr/>
        <a:lstStyle/>
        <a:p>
          <a:endParaRPr lang="es-ES" sz="1800">
            <a:latin typeface="Arial Narrow" pitchFamily="34" charset="0"/>
          </a:endParaRPr>
        </a:p>
      </dgm:t>
    </dgm:pt>
    <dgm:pt modelId="{D23974D6-5709-4014-8848-0CADC5DCC9F9}" type="sibTrans" cxnId="{7EEF36C8-4D45-47D9-A51C-B0AA1C5C236D}">
      <dgm:prSet/>
      <dgm:spPr/>
      <dgm:t>
        <a:bodyPr/>
        <a:lstStyle/>
        <a:p>
          <a:endParaRPr lang="es-ES" sz="1800">
            <a:latin typeface="Arial Narrow" pitchFamily="34" charset="0"/>
          </a:endParaRPr>
        </a:p>
      </dgm:t>
    </dgm:pt>
    <dgm:pt modelId="{2E47718C-2AE7-48DF-9EA7-E92065124CD5}">
      <dgm:prSet phldrT="[Texto]" custT="1"/>
      <dgm:spPr/>
      <dgm:t>
        <a:bodyPr/>
        <a:lstStyle/>
        <a:p>
          <a:r>
            <a:rPr lang="es-ES" sz="1800" b="0" dirty="0" smtClean="0">
              <a:latin typeface="Arial Narrow" pitchFamily="34" charset="0"/>
            </a:rPr>
            <a:t>Toma de conciencia</a:t>
          </a:r>
          <a:endParaRPr lang="es-ES" sz="1800" b="0" dirty="0">
            <a:latin typeface="Arial Narrow" pitchFamily="34" charset="0"/>
          </a:endParaRPr>
        </a:p>
      </dgm:t>
    </dgm:pt>
    <dgm:pt modelId="{A1BC09C2-061B-4A33-ACD5-F1B1BDA0E28D}" type="parTrans" cxnId="{E3F2E933-A3C4-4199-8643-70AC879C24F8}">
      <dgm:prSet/>
      <dgm:spPr/>
      <dgm:t>
        <a:bodyPr/>
        <a:lstStyle/>
        <a:p>
          <a:endParaRPr lang="es-ES" sz="1800">
            <a:latin typeface="Arial Narrow" pitchFamily="34" charset="0"/>
          </a:endParaRPr>
        </a:p>
      </dgm:t>
    </dgm:pt>
    <dgm:pt modelId="{BF71A5DE-EAFD-44EF-94A6-3464CE6404EF}" type="sibTrans" cxnId="{E3F2E933-A3C4-4199-8643-70AC879C24F8}">
      <dgm:prSet/>
      <dgm:spPr/>
      <dgm:t>
        <a:bodyPr/>
        <a:lstStyle/>
        <a:p>
          <a:endParaRPr lang="es-ES" sz="1800">
            <a:latin typeface="Arial Narrow" pitchFamily="34" charset="0"/>
          </a:endParaRPr>
        </a:p>
      </dgm:t>
    </dgm:pt>
    <dgm:pt modelId="{BC5D5CE3-3F9E-45F8-89B4-9D01B0B90EF3}">
      <dgm:prSet phldrT="[Texto]" custT="1"/>
      <dgm:spPr/>
      <dgm:t>
        <a:bodyPr/>
        <a:lstStyle/>
        <a:p>
          <a:r>
            <a:rPr lang="es-ES_tradnl" sz="1800" b="0" dirty="0" smtClean="0">
              <a:latin typeface="Arial Narrow" pitchFamily="34" charset="0"/>
            </a:rPr>
            <a:t>El principio de no discriminación</a:t>
          </a:r>
          <a:endParaRPr lang="es-ES" sz="1800" b="0" dirty="0">
            <a:latin typeface="Arial Narrow" pitchFamily="34" charset="0"/>
          </a:endParaRPr>
        </a:p>
      </dgm:t>
    </dgm:pt>
    <dgm:pt modelId="{0A7A9A27-3162-499D-BE8F-0CC6AECC44E3}" type="parTrans" cxnId="{F0D18028-77A0-4F00-A0E1-001B88560E4E}">
      <dgm:prSet/>
      <dgm:spPr/>
      <dgm:t>
        <a:bodyPr/>
        <a:lstStyle/>
        <a:p>
          <a:endParaRPr lang="es-ES" sz="1800">
            <a:latin typeface="Arial Narrow" pitchFamily="34" charset="0"/>
          </a:endParaRPr>
        </a:p>
      </dgm:t>
    </dgm:pt>
    <dgm:pt modelId="{EA828335-9226-4969-8DF9-D3D8312883AC}" type="sibTrans" cxnId="{F0D18028-77A0-4F00-A0E1-001B88560E4E}">
      <dgm:prSet/>
      <dgm:spPr/>
      <dgm:t>
        <a:bodyPr/>
        <a:lstStyle/>
        <a:p>
          <a:endParaRPr lang="es-ES" sz="1800">
            <a:latin typeface="Arial Narrow" pitchFamily="34" charset="0"/>
          </a:endParaRPr>
        </a:p>
      </dgm:t>
    </dgm:pt>
    <dgm:pt modelId="{58ACE8E9-DB71-46CD-A230-3793E25D1B67}">
      <dgm:prSet phldrT="[Texto]" custT="1"/>
      <dgm:spPr/>
      <dgm:t>
        <a:bodyPr/>
        <a:lstStyle/>
        <a:p>
          <a:pPr>
            <a:spcAft>
              <a:spcPts val="0"/>
            </a:spcAft>
          </a:pPr>
          <a:r>
            <a:rPr lang="es-ES" sz="2400" b="1" dirty="0" smtClean="0">
              <a:latin typeface="Arial Narrow" pitchFamily="34" charset="0"/>
            </a:rPr>
            <a:t>PERIODO</a:t>
          </a:r>
        </a:p>
        <a:p>
          <a:pPr>
            <a:spcAft>
              <a:spcPct val="35000"/>
            </a:spcAft>
          </a:pPr>
          <a:r>
            <a:rPr lang="es-ES" sz="2400" b="1" dirty="0" smtClean="0">
              <a:latin typeface="Arial Narrow" pitchFamily="34" charset="0"/>
            </a:rPr>
            <a:t> 2007-2013</a:t>
          </a:r>
          <a:endParaRPr lang="es-ES" sz="2400" b="1" dirty="0">
            <a:latin typeface="Arial Narrow" pitchFamily="34" charset="0"/>
          </a:endParaRPr>
        </a:p>
      </dgm:t>
    </dgm:pt>
    <dgm:pt modelId="{5C30D79B-66C3-4D0E-8C8F-BC4C7EDE2AA4}" type="parTrans" cxnId="{52C6E058-FAFF-4E92-BB23-D32032E25966}">
      <dgm:prSet/>
      <dgm:spPr/>
      <dgm:t>
        <a:bodyPr/>
        <a:lstStyle/>
        <a:p>
          <a:endParaRPr lang="es-ES" sz="1800">
            <a:latin typeface="Arial Narrow" pitchFamily="34" charset="0"/>
          </a:endParaRPr>
        </a:p>
      </dgm:t>
    </dgm:pt>
    <dgm:pt modelId="{E8760931-22D9-4CD2-A08C-9DBEE4100801}" type="sibTrans" cxnId="{52C6E058-FAFF-4E92-BB23-D32032E25966}">
      <dgm:prSet/>
      <dgm:spPr/>
      <dgm:t>
        <a:bodyPr/>
        <a:lstStyle/>
        <a:p>
          <a:endParaRPr lang="es-ES" sz="1800">
            <a:latin typeface="Arial Narrow" pitchFamily="34" charset="0"/>
          </a:endParaRPr>
        </a:p>
      </dgm:t>
    </dgm:pt>
    <dgm:pt modelId="{93BF641A-CC9C-4B5F-9051-D970E4AFADC4}">
      <dgm:prSet phldrT="[Texto]" custT="1"/>
      <dgm:spPr/>
      <dgm:t>
        <a:bodyPr/>
        <a:lstStyle/>
        <a:p>
          <a:r>
            <a:rPr lang="es-ES_tradnl" sz="1800" b="0" dirty="0" smtClean="0">
              <a:latin typeface="Arial Narrow" pitchFamily="34" charset="0"/>
            </a:rPr>
            <a:t>Solo se podrán financiar proyectos que garanticen la “accesibilidad”</a:t>
          </a:r>
          <a:endParaRPr lang="es-ES" sz="1800" b="0" dirty="0">
            <a:latin typeface="Arial Narrow" pitchFamily="34" charset="0"/>
          </a:endParaRPr>
        </a:p>
      </dgm:t>
    </dgm:pt>
    <dgm:pt modelId="{BE319F1C-E96A-47A4-916E-11DE4ADF3873}" type="parTrans" cxnId="{D4E623B6-B922-47FC-9381-701DA85C5118}">
      <dgm:prSet/>
      <dgm:spPr/>
      <dgm:t>
        <a:bodyPr/>
        <a:lstStyle/>
        <a:p>
          <a:endParaRPr lang="es-ES" sz="1800">
            <a:latin typeface="Arial Narrow" pitchFamily="34" charset="0"/>
          </a:endParaRPr>
        </a:p>
      </dgm:t>
    </dgm:pt>
    <dgm:pt modelId="{296AF6F1-4C14-4125-90DA-8C2192B41AD2}" type="sibTrans" cxnId="{D4E623B6-B922-47FC-9381-701DA85C5118}">
      <dgm:prSet/>
      <dgm:spPr/>
      <dgm:t>
        <a:bodyPr/>
        <a:lstStyle/>
        <a:p>
          <a:endParaRPr lang="es-ES" sz="1800">
            <a:latin typeface="Arial Narrow" pitchFamily="34" charset="0"/>
          </a:endParaRPr>
        </a:p>
      </dgm:t>
    </dgm:pt>
    <dgm:pt modelId="{A1411807-7BF3-4637-89CE-76D4E1BBB0BB}">
      <dgm:prSet phldrT="[Texto]" custT="1"/>
      <dgm:spPr/>
      <dgm:t>
        <a:bodyPr/>
        <a:lstStyle/>
        <a:p>
          <a:r>
            <a:rPr lang="es-ES_tradnl" sz="1800" b="0" dirty="0" smtClean="0">
              <a:latin typeface="Arial Narrow" pitchFamily="34" charset="0"/>
            </a:rPr>
            <a:t>ONG sin ánimo de lucro y con propósitos sociales podrán co fianciar proyectos</a:t>
          </a:r>
          <a:endParaRPr lang="es-ES" sz="1800" b="0" dirty="0">
            <a:latin typeface="Arial Narrow" pitchFamily="34" charset="0"/>
          </a:endParaRPr>
        </a:p>
      </dgm:t>
    </dgm:pt>
    <dgm:pt modelId="{F4A4C56C-9C36-4FF5-840E-867EBD89AB74}" type="parTrans" cxnId="{CCD4AC59-1B3F-4708-A7FE-917821B4115E}">
      <dgm:prSet/>
      <dgm:spPr/>
      <dgm:t>
        <a:bodyPr/>
        <a:lstStyle/>
        <a:p>
          <a:endParaRPr lang="es-ES" sz="1800">
            <a:latin typeface="Arial Narrow" pitchFamily="34" charset="0"/>
          </a:endParaRPr>
        </a:p>
      </dgm:t>
    </dgm:pt>
    <dgm:pt modelId="{4825DEC2-E8ED-4F64-BF13-DEF5049F38E9}" type="sibTrans" cxnId="{CCD4AC59-1B3F-4708-A7FE-917821B4115E}">
      <dgm:prSet/>
      <dgm:spPr/>
      <dgm:t>
        <a:bodyPr/>
        <a:lstStyle/>
        <a:p>
          <a:endParaRPr lang="es-ES" sz="1800">
            <a:latin typeface="Arial Narrow" pitchFamily="34" charset="0"/>
          </a:endParaRPr>
        </a:p>
      </dgm:t>
    </dgm:pt>
    <dgm:pt modelId="{BB251501-B0F7-49C5-9B0D-566AC99F6366}">
      <dgm:prSet custT="1"/>
      <dgm:spPr/>
      <dgm:t>
        <a:bodyPr/>
        <a:lstStyle/>
        <a:p>
          <a:pPr>
            <a:spcAft>
              <a:spcPts val="0"/>
            </a:spcAft>
          </a:pPr>
          <a:r>
            <a:rPr lang="es-ES" sz="2400" b="1" dirty="0" smtClean="0">
              <a:latin typeface="Arial Narrow" pitchFamily="34" charset="0"/>
            </a:rPr>
            <a:t>PERIODO</a:t>
          </a:r>
        </a:p>
        <a:p>
          <a:pPr>
            <a:spcAft>
              <a:spcPts val="0"/>
            </a:spcAft>
          </a:pPr>
          <a:r>
            <a:rPr lang="es-ES" sz="2400" b="1" dirty="0" smtClean="0">
              <a:latin typeface="Arial Narrow" pitchFamily="34" charset="0"/>
            </a:rPr>
            <a:t>2014-2020</a:t>
          </a:r>
          <a:endParaRPr lang="es-ES" sz="2400" b="1" dirty="0">
            <a:latin typeface="Arial Narrow" pitchFamily="34" charset="0"/>
          </a:endParaRPr>
        </a:p>
      </dgm:t>
    </dgm:pt>
    <dgm:pt modelId="{0D4FCF1C-C3EC-459E-98D2-9FCCCDB9DBCA}" type="parTrans" cxnId="{C281B287-E5A4-48FD-BF86-1083B00EC3BF}">
      <dgm:prSet/>
      <dgm:spPr/>
      <dgm:t>
        <a:bodyPr/>
        <a:lstStyle/>
        <a:p>
          <a:endParaRPr lang="es-ES" sz="1800">
            <a:latin typeface="Arial Narrow" pitchFamily="34" charset="0"/>
          </a:endParaRPr>
        </a:p>
      </dgm:t>
    </dgm:pt>
    <dgm:pt modelId="{BDAED688-AEE0-44AC-920D-8A21752DBA7F}" type="sibTrans" cxnId="{C281B287-E5A4-48FD-BF86-1083B00EC3BF}">
      <dgm:prSet/>
      <dgm:spPr/>
      <dgm:t>
        <a:bodyPr/>
        <a:lstStyle/>
        <a:p>
          <a:endParaRPr lang="es-ES" sz="1800">
            <a:latin typeface="Arial Narrow" pitchFamily="34" charset="0"/>
          </a:endParaRPr>
        </a:p>
      </dgm:t>
    </dgm:pt>
    <dgm:pt modelId="{8745C8F1-9B67-4CAD-B92E-7BD43031E84C}">
      <dgm:prSet custT="1"/>
      <dgm:spPr/>
      <dgm:t>
        <a:bodyPr/>
        <a:lstStyle/>
        <a:p>
          <a:r>
            <a:rPr lang="es-ES_tradnl" sz="1800" b="0" dirty="0" smtClean="0">
              <a:latin typeface="Arial Narrow" pitchFamily="34" charset="0"/>
            </a:rPr>
            <a:t>Se refuerza el principio de no discriminación</a:t>
          </a:r>
          <a:endParaRPr lang="es-ES" sz="1800" b="0" dirty="0">
            <a:latin typeface="Arial Narrow" pitchFamily="34" charset="0"/>
          </a:endParaRPr>
        </a:p>
      </dgm:t>
    </dgm:pt>
    <dgm:pt modelId="{CEFE9A65-AD9D-45DA-A6DC-46597E503E03}" type="parTrans" cxnId="{62332D99-106E-4577-8A91-C0D0849A8A26}">
      <dgm:prSet/>
      <dgm:spPr/>
      <dgm:t>
        <a:bodyPr/>
        <a:lstStyle/>
        <a:p>
          <a:endParaRPr lang="es-ES" sz="1800">
            <a:latin typeface="Arial Narrow" pitchFamily="34" charset="0"/>
          </a:endParaRPr>
        </a:p>
      </dgm:t>
    </dgm:pt>
    <dgm:pt modelId="{5A50663C-8D17-401A-8DD9-3BD87FA3C7B2}" type="sibTrans" cxnId="{62332D99-106E-4577-8A91-C0D0849A8A26}">
      <dgm:prSet/>
      <dgm:spPr/>
      <dgm:t>
        <a:bodyPr/>
        <a:lstStyle/>
        <a:p>
          <a:endParaRPr lang="es-ES" sz="1800">
            <a:latin typeface="Arial Narrow" pitchFamily="34" charset="0"/>
          </a:endParaRPr>
        </a:p>
      </dgm:t>
    </dgm:pt>
    <dgm:pt modelId="{CC06CB70-39DF-4ED5-97EB-0E9E9188E188}">
      <dgm:prSet custT="1"/>
      <dgm:spPr/>
      <dgm:t>
        <a:bodyPr/>
        <a:lstStyle/>
        <a:p>
          <a:r>
            <a:rPr lang="es-ES_tradnl" sz="1800" dirty="0" smtClean="0">
              <a:latin typeface="Arial Narrow" pitchFamily="34" charset="0"/>
            </a:rPr>
            <a:t>Accesibilidad como Objetivo Horizontal </a:t>
          </a:r>
          <a:endParaRPr lang="es-ES" sz="1800" dirty="0">
            <a:latin typeface="Arial Narrow" pitchFamily="34" charset="0"/>
          </a:endParaRPr>
        </a:p>
      </dgm:t>
    </dgm:pt>
    <dgm:pt modelId="{6DC6514F-3544-40BC-A925-F7BE834C88B2}" type="parTrans" cxnId="{A013BFCB-B715-47F1-9B95-34912446926B}">
      <dgm:prSet/>
      <dgm:spPr/>
      <dgm:t>
        <a:bodyPr/>
        <a:lstStyle/>
        <a:p>
          <a:endParaRPr lang="es-ES" sz="1800"/>
        </a:p>
      </dgm:t>
    </dgm:pt>
    <dgm:pt modelId="{168A8D8C-62AD-4651-BD74-C12CE4AD02A4}" type="sibTrans" cxnId="{A013BFCB-B715-47F1-9B95-34912446926B}">
      <dgm:prSet/>
      <dgm:spPr/>
      <dgm:t>
        <a:bodyPr/>
        <a:lstStyle/>
        <a:p>
          <a:endParaRPr lang="es-ES" sz="1800"/>
        </a:p>
      </dgm:t>
    </dgm:pt>
    <dgm:pt modelId="{849C2A44-5CAC-4F0C-B9AD-F9762FDDAA06}">
      <dgm:prSet custT="1"/>
      <dgm:spPr/>
      <dgm:t>
        <a:bodyPr/>
        <a:lstStyle/>
        <a:p>
          <a:r>
            <a:rPr lang="es-ES_tradnl" sz="1800" dirty="0" smtClean="0">
              <a:latin typeface="Arial Narrow" pitchFamily="34" charset="0"/>
            </a:rPr>
            <a:t>Especial importancia la accesibilidad en su articulado </a:t>
          </a:r>
        </a:p>
        <a:p>
          <a:r>
            <a:rPr lang="es-ES_tradnl" sz="1800" dirty="0" smtClean="0">
              <a:latin typeface="Arial Narrow" pitchFamily="34" charset="0"/>
            </a:rPr>
            <a:t>(Contenidos PO, seguimiento, evaluaciones, etc. )</a:t>
          </a:r>
          <a:endParaRPr lang="es-ES" sz="1800" dirty="0">
            <a:latin typeface="Arial Narrow" pitchFamily="34" charset="0"/>
          </a:endParaRPr>
        </a:p>
      </dgm:t>
    </dgm:pt>
    <dgm:pt modelId="{E888CFD3-1F87-4871-89F3-3F931BCE31D5}" type="parTrans" cxnId="{77E94EB7-9ADE-45EE-83FF-F7A21CBF788F}">
      <dgm:prSet/>
      <dgm:spPr/>
      <dgm:t>
        <a:bodyPr/>
        <a:lstStyle/>
        <a:p>
          <a:endParaRPr lang="es-ES" sz="1800"/>
        </a:p>
      </dgm:t>
    </dgm:pt>
    <dgm:pt modelId="{CEBD8DD4-6027-4014-9E5C-3810CB7A88C1}" type="sibTrans" cxnId="{77E94EB7-9ADE-45EE-83FF-F7A21CBF788F}">
      <dgm:prSet/>
      <dgm:spPr/>
      <dgm:t>
        <a:bodyPr/>
        <a:lstStyle/>
        <a:p>
          <a:endParaRPr lang="es-ES" sz="1800"/>
        </a:p>
      </dgm:t>
    </dgm:pt>
    <dgm:pt modelId="{77D0B781-9939-4971-8A73-0DA43E6ED4E3}" type="pres">
      <dgm:prSet presAssocID="{0CF0F425-C020-474E-93F2-DE5A6B7CECD0}" presName="theList" presStyleCnt="0">
        <dgm:presLayoutVars>
          <dgm:dir/>
          <dgm:animLvl val="lvl"/>
          <dgm:resizeHandles val="exact"/>
        </dgm:presLayoutVars>
      </dgm:prSet>
      <dgm:spPr/>
      <dgm:t>
        <a:bodyPr/>
        <a:lstStyle/>
        <a:p>
          <a:endParaRPr lang="es-ES"/>
        </a:p>
      </dgm:t>
    </dgm:pt>
    <dgm:pt modelId="{85C724BB-228A-424F-92F7-A914039AF1A6}" type="pres">
      <dgm:prSet presAssocID="{6F878535-F952-429F-9A1B-23C6F7574557}" presName="compNode" presStyleCnt="0"/>
      <dgm:spPr/>
      <dgm:t>
        <a:bodyPr/>
        <a:lstStyle/>
        <a:p>
          <a:endParaRPr lang="es-ES"/>
        </a:p>
      </dgm:t>
    </dgm:pt>
    <dgm:pt modelId="{95CF05F6-5BD6-4302-8876-7AF0258D8F2B}" type="pres">
      <dgm:prSet presAssocID="{6F878535-F952-429F-9A1B-23C6F7574557}" presName="aNode" presStyleLbl="bgShp" presStyleIdx="0" presStyleCnt="3"/>
      <dgm:spPr/>
      <dgm:t>
        <a:bodyPr/>
        <a:lstStyle/>
        <a:p>
          <a:endParaRPr lang="es-ES"/>
        </a:p>
      </dgm:t>
    </dgm:pt>
    <dgm:pt modelId="{795C45C8-E237-434D-9A4E-6AEE1D5903C6}" type="pres">
      <dgm:prSet presAssocID="{6F878535-F952-429F-9A1B-23C6F7574557}" presName="textNode" presStyleLbl="bgShp" presStyleIdx="0" presStyleCnt="3"/>
      <dgm:spPr/>
      <dgm:t>
        <a:bodyPr/>
        <a:lstStyle/>
        <a:p>
          <a:endParaRPr lang="es-ES"/>
        </a:p>
      </dgm:t>
    </dgm:pt>
    <dgm:pt modelId="{1F9703CA-4A8C-4DD9-A691-BB3CA8BD8E0C}" type="pres">
      <dgm:prSet presAssocID="{6F878535-F952-429F-9A1B-23C6F7574557}" presName="compChildNode" presStyleCnt="0"/>
      <dgm:spPr/>
      <dgm:t>
        <a:bodyPr/>
        <a:lstStyle/>
        <a:p>
          <a:endParaRPr lang="es-ES"/>
        </a:p>
      </dgm:t>
    </dgm:pt>
    <dgm:pt modelId="{E318E867-5D4E-4744-92D9-B220C39A4EA1}" type="pres">
      <dgm:prSet presAssocID="{6F878535-F952-429F-9A1B-23C6F7574557}" presName="theInnerList" presStyleCnt="0"/>
      <dgm:spPr/>
      <dgm:t>
        <a:bodyPr/>
        <a:lstStyle/>
        <a:p>
          <a:endParaRPr lang="es-ES"/>
        </a:p>
      </dgm:t>
    </dgm:pt>
    <dgm:pt modelId="{6277C449-1E41-476B-B363-1EDB5DE6ADF9}" type="pres">
      <dgm:prSet presAssocID="{2E47718C-2AE7-48DF-9EA7-E92065124CD5}" presName="childNode" presStyleLbl="node1" presStyleIdx="0" presStyleCnt="7" custScaleY="91321" custLinFactNeighborX="1004" custLinFactNeighborY="-19307">
        <dgm:presLayoutVars>
          <dgm:bulletEnabled val="1"/>
        </dgm:presLayoutVars>
      </dgm:prSet>
      <dgm:spPr/>
      <dgm:t>
        <a:bodyPr/>
        <a:lstStyle/>
        <a:p>
          <a:endParaRPr lang="es-ES"/>
        </a:p>
      </dgm:t>
    </dgm:pt>
    <dgm:pt modelId="{8A673AFA-C7A3-490B-AC60-6C4CAB7CD536}" type="pres">
      <dgm:prSet presAssocID="{2E47718C-2AE7-48DF-9EA7-E92065124CD5}" presName="aSpace2" presStyleCnt="0"/>
      <dgm:spPr/>
      <dgm:t>
        <a:bodyPr/>
        <a:lstStyle/>
        <a:p>
          <a:endParaRPr lang="es-ES"/>
        </a:p>
      </dgm:t>
    </dgm:pt>
    <dgm:pt modelId="{E9058F22-2BB0-4990-A8D9-062EA8F25807}" type="pres">
      <dgm:prSet presAssocID="{BC5D5CE3-3F9E-45F8-89B4-9D01B0B90EF3}" presName="childNode" presStyleLbl="node1" presStyleIdx="1" presStyleCnt="7" custScaleY="91551">
        <dgm:presLayoutVars>
          <dgm:bulletEnabled val="1"/>
        </dgm:presLayoutVars>
      </dgm:prSet>
      <dgm:spPr/>
      <dgm:t>
        <a:bodyPr/>
        <a:lstStyle/>
        <a:p>
          <a:endParaRPr lang="es-ES"/>
        </a:p>
      </dgm:t>
    </dgm:pt>
    <dgm:pt modelId="{E8564BDD-18AF-41B2-BFD3-D828F3CA3344}" type="pres">
      <dgm:prSet presAssocID="{6F878535-F952-429F-9A1B-23C6F7574557}" presName="aSpace" presStyleCnt="0"/>
      <dgm:spPr/>
      <dgm:t>
        <a:bodyPr/>
        <a:lstStyle/>
        <a:p>
          <a:endParaRPr lang="es-ES"/>
        </a:p>
      </dgm:t>
    </dgm:pt>
    <dgm:pt modelId="{0D788EEC-37C5-4E87-AAD7-B0EC23A5B6A0}" type="pres">
      <dgm:prSet presAssocID="{58ACE8E9-DB71-46CD-A230-3793E25D1B67}" presName="compNode" presStyleCnt="0"/>
      <dgm:spPr/>
      <dgm:t>
        <a:bodyPr/>
        <a:lstStyle/>
        <a:p>
          <a:endParaRPr lang="es-ES"/>
        </a:p>
      </dgm:t>
    </dgm:pt>
    <dgm:pt modelId="{E33A1F58-553E-4BEA-834A-A0832D4EC231}" type="pres">
      <dgm:prSet presAssocID="{58ACE8E9-DB71-46CD-A230-3793E25D1B67}" presName="aNode" presStyleLbl="bgShp" presStyleIdx="1" presStyleCnt="3"/>
      <dgm:spPr/>
      <dgm:t>
        <a:bodyPr/>
        <a:lstStyle/>
        <a:p>
          <a:endParaRPr lang="es-ES"/>
        </a:p>
      </dgm:t>
    </dgm:pt>
    <dgm:pt modelId="{6B995C5E-CB05-46D0-9F40-4FD1549B8F07}" type="pres">
      <dgm:prSet presAssocID="{58ACE8E9-DB71-46CD-A230-3793E25D1B67}" presName="textNode" presStyleLbl="bgShp" presStyleIdx="1" presStyleCnt="3"/>
      <dgm:spPr/>
      <dgm:t>
        <a:bodyPr/>
        <a:lstStyle/>
        <a:p>
          <a:endParaRPr lang="es-ES"/>
        </a:p>
      </dgm:t>
    </dgm:pt>
    <dgm:pt modelId="{6CFBF6A9-523F-4908-8C46-F0523D91CEC9}" type="pres">
      <dgm:prSet presAssocID="{58ACE8E9-DB71-46CD-A230-3793E25D1B67}" presName="compChildNode" presStyleCnt="0"/>
      <dgm:spPr/>
      <dgm:t>
        <a:bodyPr/>
        <a:lstStyle/>
        <a:p>
          <a:endParaRPr lang="es-ES"/>
        </a:p>
      </dgm:t>
    </dgm:pt>
    <dgm:pt modelId="{64FADD30-4989-4C7A-A806-B38188755C3D}" type="pres">
      <dgm:prSet presAssocID="{58ACE8E9-DB71-46CD-A230-3793E25D1B67}" presName="theInnerList" presStyleCnt="0"/>
      <dgm:spPr/>
      <dgm:t>
        <a:bodyPr/>
        <a:lstStyle/>
        <a:p>
          <a:endParaRPr lang="es-ES"/>
        </a:p>
      </dgm:t>
    </dgm:pt>
    <dgm:pt modelId="{09A98A94-61DE-447E-97F9-14928DED8125}" type="pres">
      <dgm:prSet presAssocID="{93BF641A-CC9C-4B5F-9051-D970E4AFADC4}" presName="childNode" presStyleLbl="node1" presStyleIdx="2" presStyleCnt="7" custScaleY="146837" custLinFactNeighborY="-31428">
        <dgm:presLayoutVars>
          <dgm:bulletEnabled val="1"/>
        </dgm:presLayoutVars>
      </dgm:prSet>
      <dgm:spPr/>
      <dgm:t>
        <a:bodyPr/>
        <a:lstStyle/>
        <a:p>
          <a:endParaRPr lang="es-ES"/>
        </a:p>
      </dgm:t>
    </dgm:pt>
    <dgm:pt modelId="{FE4B4D4C-0B8B-4484-BDDD-5CC2977E6424}" type="pres">
      <dgm:prSet presAssocID="{93BF641A-CC9C-4B5F-9051-D970E4AFADC4}" presName="aSpace2" presStyleCnt="0"/>
      <dgm:spPr/>
      <dgm:t>
        <a:bodyPr/>
        <a:lstStyle/>
        <a:p>
          <a:endParaRPr lang="es-ES"/>
        </a:p>
      </dgm:t>
    </dgm:pt>
    <dgm:pt modelId="{4C8B5C8C-A6F9-43AE-8A1E-591E98AFBDA6}" type="pres">
      <dgm:prSet presAssocID="{A1411807-7BF3-4637-89CE-76D4E1BBB0BB}" presName="childNode" presStyleLbl="node1" presStyleIdx="3" presStyleCnt="7" custScaleY="140278">
        <dgm:presLayoutVars>
          <dgm:bulletEnabled val="1"/>
        </dgm:presLayoutVars>
      </dgm:prSet>
      <dgm:spPr/>
      <dgm:t>
        <a:bodyPr/>
        <a:lstStyle/>
        <a:p>
          <a:endParaRPr lang="es-ES"/>
        </a:p>
      </dgm:t>
    </dgm:pt>
    <dgm:pt modelId="{0AA7F9E1-86C2-4FBF-B6EA-97BDC5D643E0}" type="pres">
      <dgm:prSet presAssocID="{58ACE8E9-DB71-46CD-A230-3793E25D1B67}" presName="aSpace" presStyleCnt="0"/>
      <dgm:spPr/>
      <dgm:t>
        <a:bodyPr/>
        <a:lstStyle/>
        <a:p>
          <a:endParaRPr lang="es-ES"/>
        </a:p>
      </dgm:t>
    </dgm:pt>
    <dgm:pt modelId="{211EB412-0611-4A6B-A8BF-250AAC5EEB48}" type="pres">
      <dgm:prSet presAssocID="{BB251501-B0F7-49C5-9B0D-566AC99F6366}" presName="compNode" presStyleCnt="0"/>
      <dgm:spPr/>
      <dgm:t>
        <a:bodyPr/>
        <a:lstStyle/>
        <a:p>
          <a:endParaRPr lang="es-ES"/>
        </a:p>
      </dgm:t>
    </dgm:pt>
    <dgm:pt modelId="{5F8DA58C-F707-406F-AD4B-A1DB871F95F6}" type="pres">
      <dgm:prSet presAssocID="{BB251501-B0F7-49C5-9B0D-566AC99F6366}" presName="aNode" presStyleLbl="bgShp" presStyleIdx="2" presStyleCnt="3" custLinFactNeighborX="-2626"/>
      <dgm:spPr/>
      <dgm:t>
        <a:bodyPr/>
        <a:lstStyle/>
        <a:p>
          <a:endParaRPr lang="es-ES"/>
        </a:p>
      </dgm:t>
    </dgm:pt>
    <dgm:pt modelId="{A30DDDBE-505F-442A-A04B-AE9862729CA1}" type="pres">
      <dgm:prSet presAssocID="{BB251501-B0F7-49C5-9B0D-566AC99F6366}" presName="textNode" presStyleLbl="bgShp" presStyleIdx="2" presStyleCnt="3"/>
      <dgm:spPr/>
      <dgm:t>
        <a:bodyPr/>
        <a:lstStyle/>
        <a:p>
          <a:endParaRPr lang="es-ES"/>
        </a:p>
      </dgm:t>
    </dgm:pt>
    <dgm:pt modelId="{0DDAE527-BBFC-41DA-988F-7CC1DD1E3A53}" type="pres">
      <dgm:prSet presAssocID="{BB251501-B0F7-49C5-9B0D-566AC99F6366}" presName="compChildNode" presStyleCnt="0"/>
      <dgm:spPr/>
      <dgm:t>
        <a:bodyPr/>
        <a:lstStyle/>
        <a:p>
          <a:endParaRPr lang="es-ES"/>
        </a:p>
      </dgm:t>
    </dgm:pt>
    <dgm:pt modelId="{B7995153-B3A9-43CD-B9F3-3C3F08EE7EA2}" type="pres">
      <dgm:prSet presAssocID="{BB251501-B0F7-49C5-9B0D-566AC99F6366}" presName="theInnerList" presStyleCnt="0"/>
      <dgm:spPr/>
      <dgm:t>
        <a:bodyPr/>
        <a:lstStyle/>
        <a:p>
          <a:endParaRPr lang="es-ES"/>
        </a:p>
      </dgm:t>
    </dgm:pt>
    <dgm:pt modelId="{741146D0-D64F-4A5E-8042-90AC1561855B}" type="pres">
      <dgm:prSet presAssocID="{8745C8F1-9B67-4CAD-B92E-7BD43031E84C}" presName="childNode" presStyleLbl="node1" presStyleIdx="4" presStyleCnt="7" custAng="0" custScaleX="115300" custScaleY="576843" custLinFactY="-64413" custLinFactNeighborX="-3632" custLinFactNeighborY="-100000">
        <dgm:presLayoutVars>
          <dgm:bulletEnabled val="1"/>
        </dgm:presLayoutVars>
      </dgm:prSet>
      <dgm:spPr/>
      <dgm:t>
        <a:bodyPr/>
        <a:lstStyle/>
        <a:p>
          <a:endParaRPr lang="es-ES"/>
        </a:p>
      </dgm:t>
    </dgm:pt>
    <dgm:pt modelId="{2FA9B616-F8BC-43C5-AE67-00A507A21357}" type="pres">
      <dgm:prSet presAssocID="{8745C8F1-9B67-4CAD-B92E-7BD43031E84C}" presName="aSpace2" presStyleCnt="0"/>
      <dgm:spPr/>
      <dgm:t>
        <a:bodyPr/>
        <a:lstStyle/>
        <a:p>
          <a:endParaRPr lang="es-ES"/>
        </a:p>
      </dgm:t>
    </dgm:pt>
    <dgm:pt modelId="{A390650C-86A5-4185-BF07-8424D3C9ADD8}" type="pres">
      <dgm:prSet presAssocID="{CC06CB70-39DF-4ED5-97EB-0E9E9188E188}" presName="childNode" presStyleLbl="node1" presStyleIdx="5" presStyleCnt="7" custScaleX="114727" custScaleY="623708" custLinFactY="46980" custLinFactNeighborX="-3480" custLinFactNeighborY="100000">
        <dgm:presLayoutVars>
          <dgm:bulletEnabled val="1"/>
        </dgm:presLayoutVars>
      </dgm:prSet>
      <dgm:spPr/>
      <dgm:t>
        <a:bodyPr/>
        <a:lstStyle/>
        <a:p>
          <a:endParaRPr lang="es-ES"/>
        </a:p>
      </dgm:t>
    </dgm:pt>
    <dgm:pt modelId="{7070B5B2-B1F1-48D2-82C1-E400FD549455}" type="pres">
      <dgm:prSet presAssocID="{CC06CB70-39DF-4ED5-97EB-0E9E9188E188}" presName="aSpace2" presStyleCnt="0"/>
      <dgm:spPr/>
    </dgm:pt>
    <dgm:pt modelId="{986AACEE-F98D-4015-877B-8743919B04E8}" type="pres">
      <dgm:prSet presAssocID="{849C2A44-5CAC-4F0C-B9AD-F9762FDDAA06}" presName="childNode" presStyleLbl="node1" presStyleIdx="6" presStyleCnt="7" custScaleX="113165" custScaleY="2000000" custLinFactY="92702" custLinFactNeighborX="-4261" custLinFactNeighborY="100000">
        <dgm:presLayoutVars>
          <dgm:bulletEnabled val="1"/>
        </dgm:presLayoutVars>
      </dgm:prSet>
      <dgm:spPr/>
      <dgm:t>
        <a:bodyPr/>
        <a:lstStyle/>
        <a:p>
          <a:endParaRPr lang="es-ES"/>
        </a:p>
      </dgm:t>
    </dgm:pt>
  </dgm:ptLst>
  <dgm:cxnLst>
    <dgm:cxn modelId="{D4E623B6-B922-47FC-9381-701DA85C5118}" srcId="{58ACE8E9-DB71-46CD-A230-3793E25D1B67}" destId="{93BF641A-CC9C-4B5F-9051-D970E4AFADC4}" srcOrd="0" destOrd="0" parTransId="{BE319F1C-E96A-47A4-916E-11DE4ADF3873}" sibTransId="{296AF6F1-4C14-4125-90DA-8C2192B41AD2}"/>
    <dgm:cxn modelId="{AAEE3F14-63E5-468C-8E5F-7B0398E25E57}" type="presOf" srcId="{0CF0F425-C020-474E-93F2-DE5A6B7CECD0}" destId="{77D0B781-9939-4971-8A73-0DA43E6ED4E3}" srcOrd="0" destOrd="0" presId="urn:microsoft.com/office/officeart/2005/8/layout/lProcess2"/>
    <dgm:cxn modelId="{CCD4AC59-1B3F-4708-A7FE-917821B4115E}" srcId="{58ACE8E9-DB71-46CD-A230-3793E25D1B67}" destId="{A1411807-7BF3-4637-89CE-76D4E1BBB0BB}" srcOrd="1" destOrd="0" parTransId="{F4A4C56C-9C36-4FF5-840E-867EBD89AB74}" sibTransId="{4825DEC2-E8ED-4F64-BF13-DEF5049F38E9}"/>
    <dgm:cxn modelId="{E3F2E933-A3C4-4199-8643-70AC879C24F8}" srcId="{6F878535-F952-429F-9A1B-23C6F7574557}" destId="{2E47718C-2AE7-48DF-9EA7-E92065124CD5}" srcOrd="0" destOrd="0" parTransId="{A1BC09C2-061B-4A33-ACD5-F1B1BDA0E28D}" sibTransId="{BF71A5DE-EAFD-44EF-94A6-3464CE6404EF}"/>
    <dgm:cxn modelId="{C281B287-E5A4-48FD-BF86-1083B00EC3BF}" srcId="{0CF0F425-C020-474E-93F2-DE5A6B7CECD0}" destId="{BB251501-B0F7-49C5-9B0D-566AC99F6366}" srcOrd="2" destOrd="0" parTransId="{0D4FCF1C-C3EC-459E-98D2-9FCCCDB9DBCA}" sibTransId="{BDAED688-AEE0-44AC-920D-8A21752DBA7F}"/>
    <dgm:cxn modelId="{246F833C-8F25-4A39-9DB3-2CF584C1FA2D}" type="presOf" srcId="{BB251501-B0F7-49C5-9B0D-566AC99F6366}" destId="{5F8DA58C-F707-406F-AD4B-A1DB871F95F6}" srcOrd="0" destOrd="0" presId="urn:microsoft.com/office/officeart/2005/8/layout/lProcess2"/>
    <dgm:cxn modelId="{F84004EB-B04C-4C15-90FA-39B889573B44}" type="presOf" srcId="{93BF641A-CC9C-4B5F-9051-D970E4AFADC4}" destId="{09A98A94-61DE-447E-97F9-14928DED8125}" srcOrd="0" destOrd="0" presId="urn:microsoft.com/office/officeart/2005/8/layout/lProcess2"/>
    <dgm:cxn modelId="{3C43E399-1439-41C2-A34F-2A7F9651D0C8}" type="presOf" srcId="{6F878535-F952-429F-9A1B-23C6F7574557}" destId="{95CF05F6-5BD6-4302-8876-7AF0258D8F2B}" srcOrd="0" destOrd="0" presId="urn:microsoft.com/office/officeart/2005/8/layout/lProcess2"/>
    <dgm:cxn modelId="{F0D18028-77A0-4F00-A0E1-001B88560E4E}" srcId="{6F878535-F952-429F-9A1B-23C6F7574557}" destId="{BC5D5CE3-3F9E-45F8-89B4-9D01B0B90EF3}" srcOrd="1" destOrd="0" parTransId="{0A7A9A27-3162-499D-BE8F-0CC6AECC44E3}" sibTransId="{EA828335-9226-4969-8DF9-D3D8312883AC}"/>
    <dgm:cxn modelId="{52C6E058-FAFF-4E92-BB23-D32032E25966}" srcId="{0CF0F425-C020-474E-93F2-DE5A6B7CECD0}" destId="{58ACE8E9-DB71-46CD-A230-3793E25D1B67}" srcOrd="1" destOrd="0" parTransId="{5C30D79B-66C3-4D0E-8C8F-BC4C7EDE2AA4}" sibTransId="{E8760931-22D9-4CD2-A08C-9DBEE4100801}"/>
    <dgm:cxn modelId="{B0E0585E-343C-4691-9CFF-D528E0F6F455}" type="presOf" srcId="{6F878535-F952-429F-9A1B-23C6F7574557}" destId="{795C45C8-E237-434D-9A4E-6AEE1D5903C6}" srcOrd="1" destOrd="0" presId="urn:microsoft.com/office/officeart/2005/8/layout/lProcess2"/>
    <dgm:cxn modelId="{7BB1AFFA-B6BD-47CF-A6A2-AE373D4329C0}" type="presOf" srcId="{A1411807-7BF3-4637-89CE-76D4E1BBB0BB}" destId="{4C8B5C8C-A6F9-43AE-8A1E-591E98AFBDA6}" srcOrd="0" destOrd="0" presId="urn:microsoft.com/office/officeart/2005/8/layout/lProcess2"/>
    <dgm:cxn modelId="{889D9711-DECC-49B6-8566-680B895F8BFA}" type="presOf" srcId="{CC06CB70-39DF-4ED5-97EB-0E9E9188E188}" destId="{A390650C-86A5-4185-BF07-8424D3C9ADD8}" srcOrd="0" destOrd="0" presId="urn:microsoft.com/office/officeart/2005/8/layout/lProcess2"/>
    <dgm:cxn modelId="{AAC94860-C171-4C4F-BB26-52AC2D31A03E}" type="presOf" srcId="{58ACE8E9-DB71-46CD-A230-3793E25D1B67}" destId="{E33A1F58-553E-4BEA-834A-A0832D4EC231}" srcOrd="0" destOrd="0" presId="urn:microsoft.com/office/officeart/2005/8/layout/lProcess2"/>
    <dgm:cxn modelId="{E1767E8E-262F-41C3-9A0F-8CC1BCFA49E9}" type="presOf" srcId="{849C2A44-5CAC-4F0C-B9AD-F9762FDDAA06}" destId="{986AACEE-F98D-4015-877B-8743919B04E8}" srcOrd="0" destOrd="0" presId="urn:microsoft.com/office/officeart/2005/8/layout/lProcess2"/>
    <dgm:cxn modelId="{0E1BD452-F879-4E9C-A0AA-A92DAB70B8AA}" type="presOf" srcId="{BC5D5CE3-3F9E-45F8-89B4-9D01B0B90EF3}" destId="{E9058F22-2BB0-4990-A8D9-062EA8F25807}" srcOrd="0" destOrd="0" presId="urn:microsoft.com/office/officeart/2005/8/layout/lProcess2"/>
    <dgm:cxn modelId="{D533DF38-0D49-4893-B429-AC2A45AFE430}" type="presOf" srcId="{BB251501-B0F7-49C5-9B0D-566AC99F6366}" destId="{A30DDDBE-505F-442A-A04B-AE9862729CA1}" srcOrd="1" destOrd="0" presId="urn:microsoft.com/office/officeart/2005/8/layout/lProcess2"/>
    <dgm:cxn modelId="{62332D99-106E-4577-8A91-C0D0849A8A26}" srcId="{BB251501-B0F7-49C5-9B0D-566AC99F6366}" destId="{8745C8F1-9B67-4CAD-B92E-7BD43031E84C}" srcOrd="0" destOrd="0" parTransId="{CEFE9A65-AD9D-45DA-A6DC-46597E503E03}" sibTransId="{5A50663C-8D17-401A-8DD9-3BD87FA3C7B2}"/>
    <dgm:cxn modelId="{C5246CF9-0896-42DF-9271-BE69E1EADCF5}" type="presOf" srcId="{2E47718C-2AE7-48DF-9EA7-E92065124CD5}" destId="{6277C449-1E41-476B-B363-1EDB5DE6ADF9}" srcOrd="0" destOrd="0" presId="urn:microsoft.com/office/officeart/2005/8/layout/lProcess2"/>
    <dgm:cxn modelId="{5296BD7C-CC38-4268-A363-2D771C63D996}" type="presOf" srcId="{8745C8F1-9B67-4CAD-B92E-7BD43031E84C}" destId="{741146D0-D64F-4A5E-8042-90AC1561855B}" srcOrd="0" destOrd="0" presId="urn:microsoft.com/office/officeart/2005/8/layout/lProcess2"/>
    <dgm:cxn modelId="{7EEF36C8-4D45-47D9-A51C-B0AA1C5C236D}" srcId="{0CF0F425-C020-474E-93F2-DE5A6B7CECD0}" destId="{6F878535-F952-429F-9A1B-23C6F7574557}" srcOrd="0" destOrd="0" parTransId="{F298042C-5075-41AC-B62E-2E6A47FBDE39}" sibTransId="{D23974D6-5709-4014-8848-0CADC5DCC9F9}"/>
    <dgm:cxn modelId="{77E94EB7-9ADE-45EE-83FF-F7A21CBF788F}" srcId="{BB251501-B0F7-49C5-9B0D-566AC99F6366}" destId="{849C2A44-5CAC-4F0C-B9AD-F9762FDDAA06}" srcOrd="2" destOrd="0" parTransId="{E888CFD3-1F87-4871-89F3-3F931BCE31D5}" sibTransId="{CEBD8DD4-6027-4014-9E5C-3810CB7A88C1}"/>
    <dgm:cxn modelId="{A013BFCB-B715-47F1-9B95-34912446926B}" srcId="{BB251501-B0F7-49C5-9B0D-566AC99F6366}" destId="{CC06CB70-39DF-4ED5-97EB-0E9E9188E188}" srcOrd="1" destOrd="0" parTransId="{6DC6514F-3544-40BC-A925-F7BE834C88B2}" sibTransId="{168A8D8C-62AD-4651-BD74-C12CE4AD02A4}"/>
    <dgm:cxn modelId="{F2EDDC79-136F-45E3-B123-8A4F3AEE1D43}" type="presOf" srcId="{58ACE8E9-DB71-46CD-A230-3793E25D1B67}" destId="{6B995C5E-CB05-46D0-9F40-4FD1549B8F07}" srcOrd="1" destOrd="0" presId="urn:microsoft.com/office/officeart/2005/8/layout/lProcess2"/>
    <dgm:cxn modelId="{828F3267-1CE6-4F52-948B-F5CC4B6A02D8}" type="presParOf" srcId="{77D0B781-9939-4971-8A73-0DA43E6ED4E3}" destId="{85C724BB-228A-424F-92F7-A914039AF1A6}" srcOrd="0" destOrd="0" presId="urn:microsoft.com/office/officeart/2005/8/layout/lProcess2"/>
    <dgm:cxn modelId="{0144BA4A-2236-4DB1-899F-8A6CC328279F}" type="presParOf" srcId="{85C724BB-228A-424F-92F7-A914039AF1A6}" destId="{95CF05F6-5BD6-4302-8876-7AF0258D8F2B}" srcOrd="0" destOrd="0" presId="urn:microsoft.com/office/officeart/2005/8/layout/lProcess2"/>
    <dgm:cxn modelId="{11B64106-A93D-41C9-A107-E63AC9C0DCA0}" type="presParOf" srcId="{85C724BB-228A-424F-92F7-A914039AF1A6}" destId="{795C45C8-E237-434D-9A4E-6AEE1D5903C6}" srcOrd="1" destOrd="0" presId="urn:microsoft.com/office/officeart/2005/8/layout/lProcess2"/>
    <dgm:cxn modelId="{E105C4D8-5EB1-4CBA-8C69-7270B79CBC5C}" type="presParOf" srcId="{85C724BB-228A-424F-92F7-A914039AF1A6}" destId="{1F9703CA-4A8C-4DD9-A691-BB3CA8BD8E0C}" srcOrd="2" destOrd="0" presId="urn:microsoft.com/office/officeart/2005/8/layout/lProcess2"/>
    <dgm:cxn modelId="{29740EFF-2FB1-46D6-8BE3-F3127DF0D8A4}" type="presParOf" srcId="{1F9703CA-4A8C-4DD9-A691-BB3CA8BD8E0C}" destId="{E318E867-5D4E-4744-92D9-B220C39A4EA1}" srcOrd="0" destOrd="0" presId="urn:microsoft.com/office/officeart/2005/8/layout/lProcess2"/>
    <dgm:cxn modelId="{3C1E7865-9FE0-4CE1-8C9C-3775792EC5B2}" type="presParOf" srcId="{E318E867-5D4E-4744-92D9-B220C39A4EA1}" destId="{6277C449-1E41-476B-B363-1EDB5DE6ADF9}" srcOrd="0" destOrd="0" presId="urn:microsoft.com/office/officeart/2005/8/layout/lProcess2"/>
    <dgm:cxn modelId="{4B1859A0-2B7C-420E-953D-8085039ACCEF}" type="presParOf" srcId="{E318E867-5D4E-4744-92D9-B220C39A4EA1}" destId="{8A673AFA-C7A3-490B-AC60-6C4CAB7CD536}" srcOrd="1" destOrd="0" presId="urn:microsoft.com/office/officeart/2005/8/layout/lProcess2"/>
    <dgm:cxn modelId="{AD043257-6FAC-487C-BEAC-88F9890410BC}" type="presParOf" srcId="{E318E867-5D4E-4744-92D9-B220C39A4EA1}" destId="{E9058F22-2BB0-4990-A8D9-062EA8F25807}" srcOrd="2" destOrd="0" presId="urn:microsoft.com/office/officeart/2005/8/layout/lProcess2"/>
    <dgm:cxn modelId="{53BE0457-8F7D-443A-996A-F437ADC4E7EF}" type="presParOf" srcId="{77D0B781-9939-4971-8A73-0DA43E6ED4E3}" destId="{E8564BDD-18AF-41B2-BFD3-D828F3CA3344}" srcOrd="1" destOrd="0" presId="urn:microsoft.com/office/officeart/2005/8/layout/lProcess2"/>
    <dgm:cxn modelId="{BC8CB065-5BBC-4505-A181-74019C774953}" type="presParOf" srcId="{77D0B781-9939-4971-8A73-0DA43E6ED4E3}" destId="{0D788EEC-37C5-4E87-AAD7-B0EC23A5B6A0}" srcOrd="2" destOrd="0" presId="urn:microsoft.com/office/officeart/2005/8/layout/lProcess2"/>
    <dgm:cxn modelId="{844C7038-A6F8-439B-8FC7-3882F7DC4267}" type="presParOf" srcId="{0D788EEC-37C5-4E87-AAD7-B0EC23A5B6A0}" destId="{E33A1F58-553E-4BEA-834A-A0832D4EC231}" srcOrd="0" destOrd="0" presId="urn:microsoft.com/office/officeart/2005/8/layout/lProcess2"/>
    <dgm:cxn modelId="{B86142AE-E214-4FE7-A6F5-235369D97A2A}" type="presParOf" srcId="{0D788EEC-37C5-4E87-AAD7-B0EC23A5B6A0}" destId="{6B995C5E-CB05-46D0-9F40-4FD1549B8F07}" srcOrd="1" destOrd="0" presId="urn:microsoft.com/office/officeart/2005/8/layout/lProcess2"/>
    <dgm:cxn modelId="{A87AD46B-C3A7-4020-9D68-19501620B216}" type="presParOf" srcId="{0D788EEC-37C5-4E87-AAD7-B0EC23A5B6A0}" destId="{6CFBF6A9-523F-4908-8C46-F0523D91CEC9}" srcOrd="2" destOrd="0" presId="urn:microsoft.com/office/officeart/2005/8/layout/lProcess2"/>
    <dgm:cxn modelId="{990E0494-A85C-44FB-B8FD-9A32E18AA85A}" type="presParOf" srcId="{6CFBF6A9-523F-4908-8C46-F0523D91CEC9}" destId="{64FADD30-4989-4C7A-A806-B38188755C3D}" srcOrd="0" destOrd="0" presId="urn:microsoft.com/office/officeart/2005/8/layout/lProcess2"/>
    <dgm:cxn modelId="{36546D45-D32A-465C-8B70-1733527868CA}" type="presParOf" srcId="{64FADD30-4989-4C7A-A806-B38188755C3D}" destId="{09A98A94-61DE-447E-97F9-14928DED8125}" srcOrd="0" destOrd="0" presId="urn:microsoft.com/office/officeart/2005/8/layout/lProcess2"/>
    <dgm:cxn modelId="{08212D89-0365-4528-96C9-8190B9E226AD}" type="presParOf" srcId="{64FADD30-4989-4C7A-A806-B38188755C3D}" destId="{FE4B4D4C-0B8B-4484-BDDD-5CC2977E6424}" srcOrd="1" destOrd="0" presId="urn:microsoft.com/office/officeart/2005/8/layout/lProcess2"/>
    <dgm:cxn modelId="{A21FAF78-7C30-4A46-BC19-D66B8FDD1858}" type="presParOf" srcId="{64FADD30-4989-4C7A-A806-B38188755C3D}" destId="{4C8B5C8C-A6F9-43AE-8A1E-591E98AFBDA6}" srcOrd="2" destOrd="0" presId="urn:microsoft.com/office/officeart/2005/8/layout/lProcess2"/>
    <dgm:cxn modelId="{5AF4A0B2-325F-4468-92CB-1827ADAC568E}" type="presParOf" srcId="{77D0B781-9939-4971-8A73-0DA43E6ED4E3}" destId="{0AA7F9E1-86C2-4FBF-B6EA-97BDC5D643E0}" srcOrd="3" destOrd="0" presId="urn:microsoft.com/office/officeart/2005/8/layout/lProcess2"/>
    <dgm:cxn modelId="{68D7A1E3-0557-4EE8-8992-55C29FE2CE63}" type="presParOf" srcId="{77D0B781-9939-4971-8A73-0DA43E6ED4E3}" destId="{211EB412-0611-4A6B-A8BF-250AAC5EEB48}" srcOrd="4" destOrd="0" presId="urn:microsoft.com/office/officeart/2005/8/layout/lProcess2"/>
    <dgm:cxn modelId="{FE74DE62-8CA8-4716-9C63-E559C4ACAC42}" type="presParOf" srcId="{211EB412-0611-4A6B-A8BF-250AAC5EEB48}" destId="{5F8DA58C-F707-406F-AD4B-A1DB871F95F6}" srcOrd="0" destOrd="0" presId="urn:microsoft.com/office/officeart/2005/8/layout/lProcess2"/>
    <dgm:cxn modelId="{560B033F-7EDD-46BE-9A14-6F4D207C1403}" type="presParOf" srcId="{211EB412-0611-4A6B-A8BF-250AAC5EEB48}" destId="{A30DDDBE-505F-442A-A04B-AE9862729CA1}" srcOrd="1" destOrd="0" presId="urn:microsoft.com/office/officeart/2005/8/layout/lProcess2"/>
    <dgm:cxn modelId="{72C1449C-BF7B-42EA-9FB4-0E1AEB973880}" type="presParOf" srcId="{211EB412-0611-4A6B-A8BF-250AAC5EEB48}" destId="{0DDAE527-BBFC-41DA-988F-7CC1DD1E3A53}" srcOrd="2" destOrd="0" presId="urn:microsoft.com/office/officeart/2005/8/layout/lProcess2"/>
    <dgm:cxn modelId="{3D48EE8C-956B-48EA-9827-0B9D9C8625A3}" type="presParOf" srcId="{0DDAE527-BBFC-41DA-988F-7CC1DD1E3A53}" destId="{B7995153-B3A9-43CD-B9F3-3C3F08EE7EA2}" srcOrd="0" destOrd="0" presId="urn:microsoft.com/office/officeart/2005/8/layout/lProcess2"/>
    <dgm:cxn modelId="{74D05F96-634B-4EA4-9E4D-E61758CE0441}" type="presParOf" srcId="{B7995153-B3A9-43CD-B9F3-3C3F08EE7EA2}" destId="{741146D0-D64F-4A5E-8042-90AC1561855B}" srcOrd="0" destOrd="0" presId="urn:microsoft.com/office/officeart/2005/8/layout/lProcess2"/>
    <dgm:cxn modelId="{EE0F9B98-0FEF-4B19-AB22-6B6FF4DF7358}" type="presParOf" srcId="{B7995153-B3A9-43CD-B9F3-3C3F08EE7EA2}" destId="{2FA9B616-F8BC-43C5-AE67-00A507A21357}" srcOrd="1" destOrd="0" presId="urn:microsoft.com/office/officeart/2005/8/layout/lProcess2"/>
    <dgm:cxn modelId="{2976712B-01BC-4570-8BBF-3156E5016288}" type="presParOf" srcId="{B7995153-B3A9-43CD-B9F3-3C3F08EE7EA2}" destId="{A390650C-86A5-4185-BF07-8424D3C9ADD8}" srcOrd="2" destOrd="0" presId="urn:microsoft.com/office/officeart/2005/8/layout/lProcess2"/>
    <dgm:cxn modelId="{1D1BCE85-ECCD-4A61-8CA4-A8829F09D8DE}" type="presParOf" srcId="{B7995153-B3A9-43CD-B9F3-3C3F08EE7EA2}" destId="{7070B5B2-B1F1-48D2-82C1-E400FD549455}" srcOrd="3" destOrd="0" presId="urn:microsoft.com/office/officeart/2005/8/layout/lProcess2"/>
    <dgm:cxn modelId="{14A9B2F3-49E3-42CC-AC96-A00CF1530831}" type="presParOf" srcId="{B7995153-B3A9-43CD-B9F3-3C3F08EE7EA2}" destId="{986AACEE-F98D-4015-877B-8743919B04E8}" srcOrd="4" destOrd="0" presId="urn:microsoft.com/office/officeart/2005/8/layout/lProcess2"/>
  </dgm:cxnLst>
  <dgm:bg/>
  <dgm:whole/>
  <dgm:extLst>
    <a:ext uri="http://schemas.microsoft.com/office/drawing/2008/diagram"/>
  </dgm:extLst>
</dgm:dataModel>
</file>

<file path=ppt/diagrams/data5.xml><?xml version="1.0" encoding="utf-8"?>
<dgm:dataModel xmlns:dgm="http://schemas.openxmlformats.org/drawingml/2006/diagram" xmlns:a="http://schemas.openxmlformats.org/drawingml/2006/main">
  <dgm:ptLst>
    <dgm:pt modelId="{4FF56059-B1F1-4C77-9E32-284B45C8B625}" type="doc">
      <dgm:prSet loTypeId="urn:microsoft.com/office/officeart/2005/8/layout/target3" loCatId="relationship" qsTypeId="urn:microsoft.com/office/officeart/2005/8/quickstyle/simple3" qsCatId="simple" csTypeId="urn:microsoft.com/office/officeart/2005/8/colors/accent1_2" csCatId="accent1" phldr="1"/>
      <dgm:spPr/>
      <dgm:t>
        <a:bodyPr/>
        <a:lstStyle/>
        <a:p>
          <a:endParaRPr lang="es-ES"/>
        </a:p>
      </dgm:t>
    </dgm:pt>
    <dgm:pt modelId="{62F10DBF-98C9-4F73-BDB6-EF1C6B8E4325}">
      <dgm:prSet phldrT="[Texto]" custT="1"/>
      <dgm:spPr/>
      <dgm:t>
        <a:bodyPr/>
        <a:lstStyle/>
        <a:p>
          <a:pPr algn="l"/>
          <a:r>
            <a:rPr lang="es-ES" sz="1600" b="1" dirty="0" smtClean="0">
              <a:latin typeface="Arial Narrow" pitchFamily="34" charset="0"/>
            </a:rPr>
            <a:t>Preparación</a:t>
          </a:r>
          <a:endParaRPr lang="es-ES" sz="1600" b="1" dirty="0">
            <a:latin typeface="Arial Narrow" pitchFamily="34" charset="0"/>
          </a:endParaRPr>
        </a:p>
      </dgm:t>
    </dgm:pt>
    <dgm:pt modelId="{34BF2AC7-833A-45F0-9DEF-00703EC55AA4}" type="parTrans" cxnId="{FAE1A226-BD10-4261-8473-CD6998F04B64}">
      <dgm:prSet/>
      <dgm:spPr/>
      <dgm:t>
        <a:bodyPr/>
        <a:lstStyle/>
        <a:p>
          <a:pPr algn="l"/>
          <a:endParaRPr lang="es-ES" sz="1600" b="1">
            <a:latin typeface="Arial Narrow" pitchFamily="34" charset="0"/>
          </a:endParaRPr>
        </a:p>
      </dgm:t>
    </dgm:pt>
    <dgm:pt modelId="{3F2BC6FD-66E6-4BA4-80F0-33DEF572FF05}" type="sibTrans" cxnId="{FAE1A226-BD10-4261-8473-CD6998F04B64}">
      <dgm:prSet/>
      <dgm:spPr/>
      <dgm:t>
        <a:bodyPr/>
        <a:lstStyle/>
        <a:p>
          <a:pPr algn="l"/>
          <a:endParaRPr lang="es-ES" sz="1600" b="1">
            <a:latin typeface="Arial Narrow" pitchFamily="34" charset="0"/>
          </a:endParaRPr>
        </a:p>
      </dgm:t>
    </dgm:pt>
    <dgm:pt modelId="{55CB10E1-66FB-4D18-8B6C-5171C5EA208C}">
      <dgm:prSet phldrT="[Texto]" custT="1"/>
      <dgm:spPr/>
      <dgm:t>
        <a:bodyPr/>
        <a:lstStyle/>
        <a:p>
          <a:pPr algn="l"/>
          <a:r>
            <a:rPr lang="es-ES" sz="1600" b="1" dirty="0" smtClean="0">
              <a:latin typeface="Arial Narrow" pitchFamily="34" charset="0"/>
            </a:rPr>
            <a:t>Ejecución</a:t>
          </a:r>
          <a:endParaRPr lang="es-ES" sz="1600" b="1" dirty="0">
            <a:latin typeface="Arial Narrow" pitchFamily="34" charset="0"/>
          </a:endParaRPr>
        </a:p>
      </dgm:t>
    </dgm:pt>
    <dgm:pt modelId="{33F3267C-A5BF-4634-BFF4-478440BA679A}" type="parTrans" cxnId="{58354BA7-A324-4018-86E0-4A3752BE62AB}">
      <dgm:prSet/>
      <dgm:spPr/>
      <dgm:t>
        <a:bodyPr/>
        <a:lstStyle/>
        <a:p>
          <a:pPr algn="l"/>
          <a:endParaRPr lang="es-ES" sz="1600" b="1">
            <a:latin typeface="Arial Narrow" pitchFamily="34" charset="0"/>
          </a:endParaRPr>
        </a:p>
      </dgm:t>
    </dgm:pt>
    <dgm:pt modelId="{78DF1B44-E307-46BA-82C0-B1EE2A08237C}" type="sibTrans" cxnId="{58354BA7-A324-4018-86E0-4A3752BE62AB}">
      <dgm:prSet/>
      <dgm:spPr/>
      <dgm:t>
        <a:bodyPr/>
        <a:lstStyle/>
        <a:p>
          <a:pPr algn="l"/>
          <a:endParaRPr lang="es-ES" sz="1600" b="1">
            <a:latin typeface="Arial Narrow" pitchFamily="34" charset="0"/>
          </a:endParaRPr>
        </a:p>
      </dgm:t>
    </dgm:pt>
    <dgm:pt modelId="{7CA35CC3-B4C5-4D80-9BCC-312AB74AD52A}">
      <dgm:prSet phldrT="[Texto]" custT="1"/>
      <dgm:spPr/>
      <dgm:t>
        <a:bodyPr/>
        <a:lstStyle/>
        <a:p>
          <a:pPr algn="l"/>
          <a:r>
            <a:rPr lang="es-ES" sz="1600" b="1" dirty="0" smtClean="0">
              <a:latin typeface="Arial Narrow" pitchFamily="34" charset="0"/>
            </a:rPr>
            <a:t>Evaluación</a:t>
          </a:r>
          <a:endParaRPr lang="es-ES" sz="1600" b="1" dirty="0">
            <a:latin typeface="Arial Narrow" pitchFamily="34" charset="0"/>
          </a:endParaRPr>
        </a:p>
      </dgm:t>
    </dgm:pt>
    <dgm:pt modelId="{58BD031A-C6E5-42CA-A521-E51D5D24C15A}" type="parTrans" cxnId="{A50DE72C-3BF9-4591-8D8B-8EEE5C48BF7A}">
      <dgm:prSet/>
      <dgm:spPr/>
      <dgm:t>
        <a:bodyPr/>
        <a:lstStyle/>
        <a:p>
          <a:pPr algn="l"/>
          <a:endParaRPr lang="es-ES" sz="1600" b="1">
            <a:latin typeface="Arial Narrow" pitchFamily="34" charset="0"/>
          </a:endParaRPr>
        </a:p>
      </dgm:t>
    </dgm:pt>
    <dgm:pt modelId="{97585230-0F40-4040-902E-F20097C0E6B4}" type="sibTrans" cxnId="{A50DE72C-3BF9-4591-8D8B-8EEE5C48BF7A}">
      <dgm:prSet/>
      <dgm:spPr/>
      <dgm:t>
        <a:bodyPr/>
        <a:lstStyle/>
        <a:p>
          <a:pPr algn="l"/>
          <a:endParaRPr lang="es-ES" sz="1600" b="1">
            <a:latin typeface="Arial Narrow" pitchFamily="34" charset="0"/>
          </a:endParaRPr>
        </a:p>
      </dgm:t>
    </dgm:pt>
    <dgm:pt modelId="{FE55FBC8-86D7-4430-A079-851CB4B373AC}">
      <dgm:prSet custT="1"/>
      <dgm:spPr/>
      <dgm:t>
        <a:bodyPr/>
        <a:lstStyle/>
        <a:p>
          <a:pPr algn="l"/>
          <a:r>
            <a:rPr lang="es-ES" sz="1600" b="1" dirty="0" smtClean="0">
              <a:latin typeface="Arial Narrow" pitchFamily="34" charset="0"/>
            </a:rPr>
            <a:t>Seguimiento</a:t>
          </a:r>
          <a:endParaRPr lang="es-ES" sz="1600" b="1" dirty="0">
            <a:latin typeface="Arial Narrow" pitchFamily="34" charset="0"/>
          </a:endParaRPr>
        </a:p>
      </dgm:t>
    </dgm:pt>
    <dgm:pt modelId="{F3E54873-123E-4670-928B-1DE551D4C315}" type="parTrans" cxnId="{3E0DE097-4B52-4C05-B10D-52E8C6982E4D}">
      <dgm:prSet/>
      <dgm:spPr/>
      <dgm:t>
        <a:bodyPr/>
        <a:lstStyle/>
        <a:p>
          <a:pPr algn="l"/>
          <a:endParaRPr lang="es-ES" sz="1600" b="1">
            <a:latin typeface="Arial Narrow" pitchFamily="34" charset="0"/>
          </a:endParaRPr>
        </a:p>
      </dgm:t>
    </dgm:pt>
    <dgm:pt modelId="{4D410497-44A0-4E10-8C8F-2B4991507045}" type="sibTrans" cxnId="{3E0DE097-4B52-4C05-B10D-52E8C6982E4D}">
      <dgm:prSet/>
      <dgm:spPr/>
      <dgm:t>
        <a:bodyPr/>
        <a:lstStyle/>
        <a:p>
          <a:pPr algn="l"/>
          <a:endParaRPr lang="es-ES" sz="1600" b="1">
            <a:latin typeface="Arial Narrow" pitchFamily="34" charset="0"/>
          </a:endParaRPr>
        </a:p>
      </dgm:t>
    </dgm:pt>
    <dgm:pt modelId="{0BE7CAB5-7109-4EA4-ADED-20818B841EF9}">
      <dgm:prSet custT="1"/>
      <dgm:spPr/>
      <dgm:t>
        <a:bodyPr/>
        <a:lstStyle/>
        <a:p>
          <a:pPr algn="l"/>
          <a:r>
            <a:rPr lang="es-ES" sz="1600" b="1" dirty="0" smtClean="0">
              <a:latin typeface="Arial Narrow" pitchFamily="34" charset="0"/>
            </a:rPr>
            <a:t>Presentación de informes</a:t>
          </a:r>
          <a:endParaRPr lang="es-ES" sz="1600" b="1" dirty="0">
            <a:latin typeface="Arial Narrow" pitchFamily="34" charset="0"/>
          </a:endParaRPr>
        </a:p>
      </dgm:t>
    </dgm:pt>
    <dgm:pt modelId="{103E3177-6C05-4666-B642-0840A33BF528}" type="parTrans" cxnId="{79F07874-D54F-4B2B-B385-C01AC6DEE57F}">
      <dgm:prSet/>
      <dgm:spPr/>
      <dgm:t>
        <a:bodyPr/>
        <a:lstStyle/>
        <a:p>
          <a:pPr algn="l"/>
          <a:endParaRPr lang="es-ES" sz="1600" b="1">
            <a:latin typeface="Arial Narrow" pitchFamily="34" charset="0"/>
          </a:endParaRPr>
        </a:p>
      </dgm:t>
    </dgm:pt>
    <dgm:pt modelId="{92F6DD31-BAF6-44EB-B5B7-9A4D4B11B9B0}" type="sibTrans" cxnId="{79F07874-D54F-4B2B-B385-C01AC6DEE57F}">
      <dgm:prSet/>
      <dgm:spPr/>
      <dgm:t>
        <a:bodyPr/>
        <a:lstStyle/>
        <a:p>
          <a:pPr algn="l"/>
          <a:endParaRPr lang="es-ES" sz="1600" b="1">
            <a:latin typeface="Arial Narrow" pitchFamily="34" charset="0"/>
          </a:endParaRPr>
        </a:p>
      </dgm:t>
    </dgm:pt>
    <dgm:pt modelId="{90F29B5C-D0D0-4369-B4B9-671CC79B531C}" type="pres">
      <dgm:prSet presAssocID="{4FF56059-B1F1-4C77-9E32-284B45C8B625}" presName="Name0" presStyleCnt="0">
        <dgm:presLayoutVars>
          <dgm:chMax val="7"/>
          <dgm:dir/>
          <dgm:animLvl val="lvl"/>
          <dgm:resizeHandles val="exact"/>
        </dgm:presLayoutVars>
      </dgm:prSet>
      <dgm:spPr/>
      <dgm:t>
        <a:bodyPr/>
        <a:lstStyle/>
        <a:p>
          <a:endParaRPr lang="es-ES"/>
        </a:p>
      </dgm:t>
    </dgm:pt>
    <dgm:pt modelId="{687617EA-4FFB-4DBA-B2C0-D25B96BA4465}" type="pres">
      <dgm:prSet presAssocID="{62F10DBF-98C9-4F73-BDB6-EF1C6B8E4325}" presName="circle1" presStyleLbl="node1" presStyleIdx="0" presStyleCnt="5"/>
      <dgm:spPr/>
      <dgm:t>
        <a:bodyPr/>
        <a:lstStyle/>
        <a:p>
          <a:endParaRPr lang="es-ES"/>
        </a:p>
      </dgm:t>
    </dgm:pt>
    <dgm:pt modelId="{F9E60286-6654-4DF3-9CFB-D6B3B908B389}" type="pres">
      <dgm:prSet presAssocID="{62F10DBF-98C9-4F73-BDB6-EF1C6B8E4325}" presName="space" presStyleCnt="0"/>
      <dgm:spPr/>
      <dgm:t>
        <a:bodyPr/>
        <a:lstStyle/>
        <a:p>
          <a:endParaRPr lang="es-ES"/>
        </a:p>
      </dgm:t>
    </dgm:pt>
    <dgm:pt modelId="{E7325FEC-ACB5-4360-80FA-3C3528D6DB81}" type="pres">
      <dgm:prSet presAssocID="{62F10DBF-98C9-4F73-BDB6-EF1C6B8E4325}" presName="rect1" presStyleLbl="alignAcc1" presStyleIdx="0" presStyleCnt="5"/>
      <dgm:spPr/>
      <dgm:t>
        <a:bodyPr/>
        <a:lstStyle/>
        <a:p>
          <a:endParaRPr lang="es-ES"/>
        </a:p>
      </dgm:t>
    </dgm:pt>
    <dgm:pt modelId="{4F28C737-EB71-44AA-8FA0-5CD343C2E798}" type="pres">
      <dgm:prSet presAssocID="{55CB10E1-66FB-4D18-8B6C-5171C5EA208C}" presName="vertSpace2" presStyleLbl="node1" presStyleIdx="0" presStyleCnt="5"/>
      <dgm:spPr/>
      <dgm:t>
        <a:bodyPr/>
        <a:lstStyle/>
        <a:p>
          <a:endParaRPr lang="es-ES"/>
        </a:p>
      </dgm:t>
    </dgm:pt>
    <dgm:pt modelId="{7C11B9E0-FF18-47B2-8A27-4F811BFD0D4B}" type="pres">
      <dgm:prSet presAssocID="{55CB10E1-66FB-4D18-8B6C-5171C5EA208C}" presName="circle2" presStyleLbl="node1" presStyleIdx="1" presStyleCnt="5"/>
      <dgm:spPr/>
      <dgm:t>
        <a:bodyPr/>
        <a:lstStyle/>
        <a:p>
          <a:endParaRPr lang="es-ES"/>
        </a:p>
      </dgm:t>
    </dgm:pt>
    <dgm:pt modelId="{3263019F-5DED-40CB-BB51-7F0815141EE8}" type="pres">
      <dgm:prSet presAssocID="{55CB10E1-66FB-4D18-8B6C-5171C5EA208C}" presName="rect2" presStyleLbl="alignAcc1" presStyleIdx="1" presStyleCnt="5"/>
      <dgm:spPr/>
      <dgm:t>
        <a:bodyPr/>
        <a:lstStyle/>
        <a:p>
          <a:endParaRPr lang="es-ES"/>
        </a:p>
      </dgm:t>
    </dgm:pt>
    <dgm:pt modelId="{19FE94F8-67AB-40B5-A27A-01FB573B76D5}" type="pres">
      <dgm:prSet presAssocID="{FE55FBC8-86D7-4430-A079-851CB4B373AC}" presName="vertSpace3" presStyleLbl="node1" presStyleIdx="1" presStyleCnt="5"/>
      <dgm:spPr/>
      <dgm:t>
        <a:bodyPr/>
        <a:lstStyle/>
        <a:p>
          <a:endParaRPr lang="es-ES"/>
        </a:p>
      </dgm:t>
    </dgm:pt>
    <dgm:pt modelId="{536DA871-DA31-4999-805E-247E7217F147}" type="pres">
      <dgm:prSet presAssocID="{FE55FBC8-86D7-4430-A079-851CB4B373AC}" presName="circle3" presStyleLbl="node1" presStyleIdx="2" presStyleCnt="5"/>
      <dgm:spPr/>
      <dgm:t>
        <a:bodyPr/>
        <a:lstStyle/>
        <a:p>
          <a:endParaRPr lang="es-ES"/>
        </a:p>
      </dgm:t>
    </dgm:pt>
    <dgm:pt modelId="{5F14EEC5-0989-453B-AFB3-E3190FDCB8C8}" type="pres">
      <dgm:prSet presAssocID="{FE55FBC8-86D7-4430-A079-851CB4B373AC}" presName="rect3" presStyleLbl="alignAcc1" presStyleIdx="2" presStyleCnt="5" custLinFactNeighborX="1117" custLinFactNeighborY="567"/>
      <dgm:spPr/>
      <dgm:t>
        <a:bodyPr/>
        <a:lstStyle/>
        <a:p>
          <a:endParaRPr lang="es-ES"/>
        </a:p>
      </dgm:t>
    </dgm:pt>
    <dgm:pt modelId="{CB6983BC-5156-4E04-AA22-908DD4D4D6FD}" type="pres">
      <dgm:prSet presAssocID="{0BE7CAB5-7109-4EA4-ADED-20818B841EF9}" presName="vertSpace4" presStyleLbl="node1" presStyleIdx="2" presStyleCnt="5"/>
      <dgm:spPr/>
      <dgm:t>
        <a:bodyPr/>
        <a:lstStyle/>
        <a:p>
          <a:endParaRPr lang="es-ES"/>
        </a:p>
      </dgm:t>
    </dgm:pt>
    <dgm:pt modelId="{B7A651E0-60DF-4A1A-97D7-02BD2859A8F7}" type="pres">
      <dgm:prSet presAssocID="{0BE7CAB5-7109-4EA4-ADED-20818B841EF9}" presName="circle4" presStyleLbl="node1" presStyleIdx="3" presStyleCnt="5"/>
      <dgm:spPr/>
      <dgm:t>
        <a:bodyPr/>
        <a:lstStyle/>
        <a:p>
          <a:endParaRPr lang="es-ES"/>
        </a:p>
      </dgm:t>
    </dgm:pt>
    <dgm:pt modelId="{78E4E095-D480-4A43-BB8C-C90A0C915990}" type="pres">
      <dgm:prSet presAssocID="{0BE7CAB5-7109-4EA4-ADED-20818B841EF9}" presName="rect4" presStyleLbl="alignAcc1" presStyleIdx="3" presStyleCnt="5"/>
      <dgm:spPr/>
      <dgm:t>
        <a:bodyPr/>
        <a:lstStyle/>
        <a:p>
          <a:endParaRPr lang="es-ES"/>
        </a:p>
      </dgm:t>
    </dgm:pt>
    <dgm:pt modelId="{1175971F-10D9-48FA-8E81-3B605422EFD1}" type="pres">
      <dgm:prSet presAssocID="{7CA35CC3-B4C5-4D80-9BCC-312AB74AD52A}" presName="vertSpace5" presStyleLbl="node1" presStyleIdx="3" presStyleCnt="5"/>
      <dgm:spPr/>
      <dgm:t>
        <a:bodyPr/>
        <a:lstStyle/>
        <a:p>
          <a:endParaRPr lang="es-ES"/>
        </a:p>
      </dgm:t>
    </dgm:pt>
    <dgm:pt modelId="{896C9590-873D-43F1-9D2A-345F5C0F9BE3}" type="pres">
      <dgm:prSet presAssocID="{7CA35CC3-B4C5-4D80-9BCC-312AB74AD52A}" presName="circle5" presStyleLbl="node1" presStyleIdx="4" presStyleCnt="5"/>
      <dgm:spPr/>
      <dgm:t>
        <a:bodyPr/>
        <a:lstStyle/>
        <a:p>
          <a:endParaRPr lang="es-ES"/>
        </a:p>
      </dgm:t>
    </dgm:pt>
    <dgm:pt modelId="{D478817E-AE4B-4F90-AAF2-3E5B212A681D}" type="pres">
      <dgm:prSet presAssocID="{7CA35CC3-B4C5-4D80-9BCC-312AB74AD52A}" presName="rect5" presStyleLbl="alignAcc1" presStyleIdx="4" presStyleCnt="5"/>
      <dgm:spPr/>
      <dgm:t>
        <a:bodyPr/>
        <a:lstStyle/>
        <a:p>
          <a:endParaRPr lang="es-ES"/>
        </a:p>
      </dgm:t>
    </dgm:pt>
    <dgm:pt modelId="{287D6CA9-CA97-4FA9-9676-D0A5888801CF}" type="pres">
      <dgm:prSet presAssocID="{62F10DBF-98C9-4F73-BDB6-EF1C6B8E4325}" presName="rect1ParTxNoCh" presStyleLbl="alignAcc1" presStyleIdx="4" presStyleCnt="5">
        <dgm:presLayoutVars>
          <dgm:chMax val="1"/>
          <dgm:bulletEnabled val="1"/>
        </dgm:presLayoutVars>
      </dgm:prSet>
      <dgm:spPr/>
      <dgm:t>
        <a:bodyPr/>
        <a:lstStyle/>
        <a:p>
          <a:endParaRPr lang="es-ES"/>
        </a:p>
      </dgm:t>
    </dgm:pt>
    <dgm:pt modelId="{17A5C118-6129-47C2-94FE-D2086E9F06C5}" type="pres">
      <dgm:prSet presAssocID="{55CB10E1-66FB-4D18-8B6C-5171C5EA208C}" presName="rect2ParTxNoCh" presStyleLbl="alignAcc1" presStyleIdx="4" presStyleCnt="5">
        <dgm:presLayoutVars>
          <dgm:chMax val="1"/>
          <dgm:bulletEnabled val="1"/>
        </dgm:presLayoutVars>
      </dgm:prSet>
      <dgm:spPr/>
      <dgm:t>
        <a:bodyPr/>
        <a:lstStyle/>
        <a:p>
          <a:endParaRPr lang="es-ES"/>
        </a:p>
      </dgm:t>
    </dgm:pt>
    <dgm:pt modelId="{7571192A-4531-463B-BD17-0DEC8E630342}" type="pres">
      <dgm:prSet presAssocID="{FE55FBC8-86D7-4430-A079-851CB4B373AC}" presName="rect3ParTxNoCh" presStyleLbl="alignAcc1" presStyleIdx="4" presStyleCnt="5">
        <dgm:presLayoutVars>
          <dgm:chMax val="1"/>
          <dgm:bulletEnabled val="1"/>
        </dgm:presLayoutVars>
      </dgm:prSet>
      <dgm:spPr/>
      <dgm:t>
        <a:bodyPr/>
        <a:lstStyle/>
        <a:p>
          <a:endParaRPr lang="es-ES"/>
        </a:p>
      </dgm:t>
    </dgm:pt>
    <dgm:pt modelId="{4F0203CF-CA3C-4FB7-88A2-F001C69D087E}" type="pres">
      <dgm:prSet presAssocID="{0BE7CAB5-7109-4EA4-ADED-20818B841EF9}" presName="rect4ParTxNoCh" presStyleLbl="alignAcc1" presStyleIdx="4" presStyleCnt="5">
        <dgm:presLayoutVars>
          <dgm:chMax val="1"/>
          <dgm:bulletEnabled val="1"/>
        </dgm:presLayoutVars>
      </dgm:prSet>
      <dgm:spPr/>
      <dgm:t>
        <a:bodyPr/>
        <a:lstStyle/>
        <a:p>
          <a:endParaRPr lang="es-ES"/>
        </a:p>
      </dgm:t>
    </dgm:pt>
    <dgm:pt modelId="{C294CD65-E489-4350-9AA9-8B14B690F5AC}" type="pres">
      <dgm:prSet presAssocID="{7CA35CC3-B4C5-4D80-9BCC-312AB74AD52A}" presName="rect5ParTxNoCh" presStyleLbl="alignAcc1" presStyleIdx="4" presStyleCnt="5">
        <dgm:presLayoutVars>
          <dgm:chMax val="1"/>
          <dgm:bulletEnabled val="1"/>
        </dgm:presLayoutVars>
      </dgm:prSet>
      <dgm:spPr/>
      <dgm:t>
        <a:bodyPr/>
        <a:lstStyle/>
        <a:p>
          <a:endParaRPr lang="es-ES"/>
        </a:p>
      </dgm:t>
    </dgm:pt>
  </dgm:ptLst>
  <dgm:cxnLst>
    <dgm:cxn modelId="{853E123D-61C7-4D8F-95ED-FD80D21E158A}" type="presOf" srcId="{4FF56059-B1F1-4C77-9E32-284B45C8B625}" destId="{90F29B5C-D0D0-4369-B4B9-671CC79B531C}" srcOrd="0" destOrd="0" presId="urn:microsoft.com/office/officeart/2005/8/layout/target3"/>
    <dgm:cxn modelId="{A91E781D-6CC4-4194-A15C-F2B0C18087EE}" type="presOf" srcId="{0BE7CAB5-7109-4EA4-ADED-20818B841EF9}" destId="{4F0203CF-CA3C-4FB7-88A2-F001C69D087E}" srcOrd="1" destOrd="0" presId="urn:microsoft.com/office/officeart/2005/8/layout/target3"/>
    <dgm:cxn modelId="{1F15AF80-6ECF-4463-ABDF-9FE1B37271AD}" type="presOf" srcId="{55CB10E1-66FB-4D18-8B6C-5171C5EA208C}" destId="{3263019F-5DED-40CB-BB51-7F0815141EE8}" srcOrd="0" destOrd="0" presId="urn:microsoft.com/office/officeart/2005/8/layout/target3"/>
    <dgm:cxn modelId="{1A210ED2-F199-4418-8BAF-78727C3FD81D}" type="presOf" srcId="{0BE7CAB5-7109-4EA4-ADED-20818B841EF9}" destId="{78E4E095-D480-4A43-BB8C-C90A0C915990}" srcOrd="0" destOrd="0" presId="urn:microsoft.com/office/officeart/2005/8/layout/target3"/>
    <dgm:cxn modelId="{79E37AE3-860D-4B9C-8536-6D41DCBC9B89}" type="presOf" srcId="{FE55FBC8-86D7-4430-A079-851CB4B373AC}" destId="{7571192A-4531-463B-BD17-0DEC8E630342}" srcOrd="1" destOrd="0" presId="urn:microsoft.com/office/officeart/2005/8/layout/target3"/>
    <dgm:cxn modelId="{A8D7A9F7-D79D-47E0-907F-FC9023E82B2B}" type="presOf" srcId="{62F10DBF-98C9-4F73-BDB6-EF1C6B8E4325}" destId="{E7325FEC-ACB5-4360-80FA-3C3528D6DB81}" srcOrd="0" destOrd="0" presId="urn:microsoft.com/office/officeart/2005/8/layout/target3"/>
    <dgm:cxn modelId="{25B50369-A40B-4383-A433-8A9CB208E6B1}" type="presOf" srcId="{7CA35CC3-B4C5-4D80-9BCC-312AB74AD52A}" destId="{D478817E-AE4B-4F90-AAF2-3E5B212A681D}" srcOrd="0" destOrd="0" presId="urn:microsoft.com/office/officeart/2005/8/layout/target3"/>
    <dgm:cxn modelId="{3E0DE097-4B52-4C05-B10D-52E8C6982E4D}" srcId="{4FF56059-B1F1-4C77-9E32-284B45C8B625}" destId="{FE55FBC8-86D7-4430-A079-851CB4B373AC}" srcOrd="2" destOrd="0" parTransId="{F3E54873-123E-4670-928B-1DE551D4C315}" sibTransId="{4D410497-44A0-4E10-8C8F-2B4991507045}"/>
    <dgm:cxn modelId="{A50DE72C-3BF9-4591-8D8B-8EEE5C48BF7A}" srcId="{4FF56059-B1F1-4C77-9E32-284B45C8B625}" destId="{7CA35CC3-B4C5-4D80-9BCC-312AB74AD52A}" srcOrd="4" destOrd="0" parTransId="{58BD031A-C6E5-42CA-A521-E51D5D24C15A}" sibTransId="{97585230-0F40-4040-902E-F20097C0E6B4}"/>
    <dgm:cxn modelId="{575DEDA7-3265-4FAF-AC3C-81D56A9B9CF7}" type="presOf" srcId="{7CA35CC3-B4C5-4D80-9BCC-312AB74AD52A}" destId="{C294CD65-E489-4350-9AA9-8B14B690F5AC}" srcOrd="1" destOrd="0" presId="urn:microsoft.com/office/officeart/2005/8/layout/target3"/>
    <dgm:cxn modelId="{79F07874-D54F-4B2B-B385-C01AC6DEE57F}" srcId="{4FF56059-B1F1-4C77-9E32-284B45C8B625}" destId="{0BE7CAB5-7109-4EA4-ADED-20818B841EF9}" srcOrd="3" destOrd="0" parTransId="{103E3177-6C05-4666-B642-0840A33BF528}" sibTransId="{92F6DD31-BAF6-44EB-B5B7-9A4D4B11B9B0}"/>
    <dgm:cxn modelId="{FAE1A226-BD10-4261-8473-CD6998F04B64}" srcId="{4FF56059-B1F1-4C77-9E32-284B45C8B625}" destId="{62F10DBF-98C9-4F73-BDB6-EF1C6B8E4325}" srcOrd="0" destOrd="0" parTransId="{34BF2AC7-833A-45F0-9DEF-00703EC55AA4}" sibTransId="{3F2BC6FD-66E6-4BA4-80F0-33DEF572FF05}"/>
    <dgm:cxn modelId="{DAD5FB28-EB6C-44B9-9206-9D999F32E886}" type="presOf" srcId="{55CB10E1-66FB-4D18-8B6C-5171C5EA208C}" destId="{17A5C118-6129-47C2-94FE-D2086E9F06C5}" srcOrd="1" destOrd="0" presId="urn:microsoft.com/office/officeart/2005/8/layout/target3"/>
    <dgm:cxn modelId="{7261B0F1-A4C8-466A-8804-A587E718C5D1}" type="presOf" srcId="{FE55FBC8-86D7-4430-A079-851CB4B373AC}" destId="{5F14EEC5-0989-453B-AFB3-E3190FDCB8C8}" srcOrd="0" destOrd="0" presId="urn:microsoft.com/office/officeart/2005/8/layout/target3"/>
    <dgm:cxn modelId="{DB119C26-ED01-430B-9042-27451E2FBAC8}" type="presOf" srcId="{62F10DBF-98C9-4F73-BDB6-EF1C6B8E4325}" destId="{287D6CA9-CA97-4FA9-9676-D0A5888801CF}" srcOrd="1" destOrd="0" presId="urn:microsoft.com/office/officeart/2005/8/layout/target3"/>
    <dgm:cxn modelId="{58354BA7-A324-4018-86E0-4A3752BE62AB}" srcId="{4FF56059-B1F1-4C77-9E32-284B45C8B625}" destId="{55CB10E1-66FB-4D18-8B6C-5171C5EA208C}" srcOrd="1" destOrd="0" parTransId="{33F3267C-A5BF-4634-BFF4-478440BA679A}" sibTransId="{78DF1B44-E307-46BA-82C0-B1EE2A08237C}"/>
    <dgm:cxn modelId="{8CB226AF-C941-4AF0-B6D9-063C119263ED}" type="presParOf" srcId="{90F29B5C-D0D0-4369-B4B9-671CC79B531C}" destId="{687617EA-4FFB-4DBA-B2C0-D25B96BA4465}" srcOrd="0" destOrd="0" presId="urn:microsoft.com/office/officeart/2005/8/layout/target3"/>
    <dgm:cxn modelId="{A2C38E41-D06A-4B31-8508-0BD30A686CE5}" type="presParOf" srcId="{90F29B5C-D0D0-4369-B4B9-671CC79B531C}" destId="{F9E60286-6654-4DF3-9CFB-D6B3B908B389}" srcOrd="1" destOrd="0" presId="urn:microsoft.com/office/officeart/2005/8/layout/target3"/>
    <dgm:cxn modelId="{A5BF32DB-A7F7-465C-9CBB-738A880BDB09}" type="presParOf" srcId="{90F29B5C-D0D0-4369-B4B9-671CC79B531C}" destId="{E7325FEC-ACB5-4360-80FA-3C3528D6DB81}" srcOrd="2" destOrd="0" presId="urn:microsoft.com/office/officeart/2005/8/layout/target3"/>
    <dgm:cxn modelId="{718691A1-1655-4A7F-BFB2-C1A26E172CC4}" type="presParOf" srcId="{90F29B5C-D0D0-4369-B4B9-671CC79B531C}" destId="{4F28C737-EB71-44AA-8FA0-5CD343C2E798}" srcOrd="3" destOrd="0" presId="urn:microsoft.com/office/officeart/2005/8/layout/target3"/>
    <dgm:cxn modelId="{73C949D0-9D7F-4858-9504-0136F913FB5F}" type="presParOf" srcId="{90F29B5C-D0D0-4369-B4B9-671CC79B531C}" destId="{7C11B9E0-FF18-47B2-8A27-4F811BFD0D4B}" srcOrd="4" destOrd="0" presId="urn:microsoft.com/office/officeart/2005/8/layout/target3"/>
    <dgm:cxn modelId="{353F3D2A-0739-4AB9-AEC4-97C90767BB4D}" type="presParOf" srcId="{90F29B5C-D0D0-4369-B4B9-671CC79B531C}" destId="{3263019F-5DED-40CB-BB51-7F0815141EE8}" srcOrd="5" destOrd="0" presId="urn:microsoft.com/office/officeart/2005/8/layout/target3"/>
    <dgm:cxn modelId="{559C8235-F706-466C-9E36-88E12B74AFCE}" type="presParOf" srcId="{90F29B5C-D0D0-4369-B4B9-671CC79B531C}" destId="{19FE94F8-67AB-40B5-A27A-01FB573B76D5}" srcOrd="6" destOrd="0" presId="urn:microsoft.com/office/officeart/2005/8/layout/target3"/>
    <dgm:cxn modelId="{EF7CAE59-0BB0-4479-980D-CFE4550224D7}" type="presParOf" srcId="{90F29B5C-D0D0-4369-B4B9-671CC79B531C}" destId="{536DA871-DA31-4999-805E-247E7217F147}" srcOrd="7" destOrd="0" presId="urn:microsoft.com/office/officeart/2005/8/layout/target3"/>
    <dgm:cxn modelId="{4FE78A04-CBA4-4A0A-B383-D9A8832610F0}" type="presParOf" srcId="{90F29B5C-D0D0-4369-B4B9-671CC79B531C}" destId="{5F14EEC5-0989-453B-AFB3-E3190FDCB8C8}" srcOrd="8" destOrd="0" presId="urn:microsoft.com/office/officeart/2005/8/layout/target3"/>
    <dgm:cxn modelId="{AF4B8426-3714-4DFA-A1C9-99833BE19D32}" type="presParOf" srcId="{90F29B5C-D0D0-4369-B4B9-671CC79B531C}" destId="{CB6983BC-5156-4E04-AA22-908DD4D4D6FD}" srcOrd="9" destOrd="0" presId="urn:microsoft.com/office/officeart/2005/8/layout/target3"/>
    <dgm:cxn modelId="{729381F8-A07F-414A-A822-0F7013EB99E3}" type="presParOf" srcId="{90F29B5C-D0D0-4369-B4B9-671CC79B531C}" destId="{B7A651E0-60DF-4A1A-97D7-02BD2859A8F7}" srcOrd="10" destOrd="0" presId="urn:microsoft.com/office/officeart/2005/8/layout/target3"/>
    <dgm:cxn modelId="{261EF548-F1E8-448B-8D45-38D125129EA6}" type="presParOf" srcId="{90F29B5C-D0D0-4369-B4B9-671CC79B531C}" destId="{78E4E095-D480-4A43-BB8C-C90A0C915990}" srcOrd="11" destOrd="0" presId="urn:microsoft.com/office/officeart/2005/8/layout/target3"/>
    <dgm:cxn modelId="{31EDA955-1A46-4CBC-B66C-885F185E9331}" type="presParOf" srcId="{90F29B5C-D0D0-4369-B4B9-671CC79B531C}" destId="{1175971F-10D9-48FA-8E81-3B605422EFD1}" srcOrd="12" destOrd="0" presId="urn:microsoft.com/office/officeart/2005/8/layout/target3"/>
    <dgm:cxn modelId="{E37A2262-ADEB-437C-A50C-9A296ACBBF4C}" type="presParOf" srcId="{90F29B5C-D0D0-4369-B4B9-671CC79B531C}" destId="{896C9590-873D-43F1-9D2A-345F5C0F9BE3}" srcOrd="13" destOrd="0" presId="urn:microsoft.com/office/officeart/2005/8/layout/target3"/>
    <dgm:cxn modelId="{E38AD880-522F-4069-9577-EE1BCD20CBFE}" type="presParOf" srcId="{90F29B5C-D0D0-4369-B4B9-671CC79B531C}" destId="{D478817E-AE4B-4F90-AAF2-3E5B212A681D}" srcOrd="14" destOrd="0" presId="urn:microsoft.com/office/officeart/2005/8/layout/target3"/>
    <dgm:cxn modelId="{3DFF5FC4-F1E1-41A2-8BC2-8A56A5AE46F7}" type="presParOf" srcId="{90F29B5C-D0D0-4369-B4B9-671CC79B531C}" destId="{287D6CA9-CA97-4FA9-9676-D0A5888801CF}" srcOrd="15" destOrd="0" presId="urn:microsoft.com/office/officeart/2005/8/layout/target3"/>
    <dgm:cxn modelId="{B3634529-5A23-4056-BC14-4BB9784DCAEA}" type="presParOf" srcId="{90F29B5C-D0D0-4369-B4B9-671CC79B531C}" destId="{17A5C118-6129-47C2-94FE-D2086E9F06C5}" srcOrd="16" destOrd="0" presId="urn:microsoft.com/office/officeart/2005/8/layout/target3"/>
    <dgm:cxn modelId="{53F39602-58BB-4ECF-BBE9-A7B706DBA042}" type="presParOf" srcId="{90F29B5C-D0D0-4369-B4B9-671CC79B531C}" destId="{7571192A-4531-463B-BD17-0DEC8E630342}" srcOrd="17" destOrd="0" presId="urn:microsoft.com/office/officeart/2005/8/layout/target3"/>
    <dgm:cxn modelId="{37407E42-56D6-49C9-B126-EA5B9EE8F401}" type="presParOf" srcId="{90F29B5C-D0D0-4369-B4B9-671CC79B531C}" destId="{4F0203CF-CA3C-4FB7-88A2-F001C69D087E}" srcOrd="18" destOrd="0" presId="urn:microsoft.com/office/officeart/2005/8/layout/target3"/>
    <dgm:cxn modelId="{64A54636-D3AA-4F02-A775-6633C61D43FB}" type="presParOf" srcId="{90F29B5C-D0D0-4369-B4B9-671CC79B531C}" destId="{C294CD65-E489-4350-9AA9-8B14B690F5AC}" srcOrd="19" destOrd="0" presId="urn:microsoft.com/office/officeart/2005/8/layout/target3"/>
  </dgm:cxnLst>
  <dgm:bg/>
  <dgm:whole/>
  <dgm:extLst>
    <a:ext uri="http://schemas.microsoft.com/office/drawing/2008/diagram"/>
  </dgm:extLst>
</dgm:dataModel>
</file>

<file path=ppt/diagrams/data6.xml><?xml version="1.0" encoding="utf-8"?>
<dgm:dataModel xmlns:dgm="http://schemas.openxmlformats.org/drawingml/2006/diagram" xmlns:a="http://schemas.openxmlformats.org/drawingml/2006/main">
  <dgm:ptLst>
    <dgm:pt modelId="{4FF56059-B1F1-4C77-9E32-284B45C8B625}" type="doc">
      <dgm:prSet loTypeId="urn:microsoft.com/office/officeart/2005/8/layout/target3" loCatId="relationship" qsTypeId="urn:microsoft.com/office/officeart/2005/8/quickstyle/simple3" qsCatId="simple" csTypeId="urn:microsoft.com/office/officeart/2005/8/colors/accent1_2" csCatId="accent1" phldr="1"/>
      <dgm:spPr/>
      <dgm:t>
        <a:bodyPr/>
        <a:lstStyle/>
        <a:p>
          <a:endParaRPr lang="es-ES"/>
        </a:p>
      </dgm:t>
    </dgm:pt>
    <dgm:pt modelId="{62F10DBF-98C9-4F73-BDB6-EF1C6B8E4325}">
      <dgm:prSet phldrT="[Texto]" custT="1"/>
      <dgm:spPr>
        <a:solidFill>
          <a:schemeClr val="accent1">
            <a:lumMod val="20000"/>
            <a:lumOff val="80000"/>
          </a:schemeClr>
        </a:solidFill>
      </dgm:spPr>
      <dgm:t>
        <a:bodyPr/>
        <a:lstStyle/>
        <a:p>
          <a:pPr algn="l"/>
          <a:r>
            <a:rPr lang="es-ES" sz="1600" b="1" dirty="0" smtClean="0">
              <a:latin typeface="Arial Narrow" pitchFamily="34" charset="0"/>
            </a:rPr>
            <a:t>Preparación</a:t>
          </a:r>
          <a:endParaRPr lang="es-ES" sz="1600" b="1" dirty="0">
            <a:latin typeface="Arial Narrow" pitchFamily="34" charset="0"/>
          </a:endParaRPr>
        </a:p>
      </dgm:t>
    </dgm:pt>
    <dgm:pt modelId="{34BF2AC7-833A-45F0-9DEF-00703EC55AA4}" type="parTrans" cxnId="{FAE1A226-BD10-4261-8473-CD6998F04B64}">
      <dgm:prSet/>
      <dgm:spPr/>
      <dgm:t>
        <a:bodyPr/>
        <a:lstStyle/>
        <a:p>
          <a:pPr algn="l"/>
          <a:endParaRPr lang="es-ES" sz="1200" b="1">
            <a:latin typeface="Arial Narrow" pitchFamily="34" charset="0"/>
          </a:endParaRPr>
        </a:p>
      </dgm:t>
    </dgm:pt>
    <dgm:pt modelId="{3F2BC6FD-66E6-4BA4-80F0-33DEF572FF05}" type="sibTrans" cxnId="{FAE1A226-BD10-4261-8473-CD6998F04B64}">
      <dgm:prSet/>
      <dgm:spPr/>
      <dgm:t>
        <a:bodyPr/>
        <a:lstStyle/>
        <a:p>
          <a:pPr algn="l"/>
          <a:endParaRPr lang="es-ES" sz="1200" b="1">
            <a:latin typeface="Arial Narrow" pitchFamily="34" charset="0"/>
          </a:endParaRPr>
        </a:p>
      </dgm:t>
    </dgm:pt>
    <dgm:pt modelId="{55CB10E1-66FB-4D18-8B6C-5171C5EA208C}">
      <dgm:prSet phldrT="[Texto]" custT="1"/>
      <dgm:spPr/>
      <dgm:t>
        <a:bodyPr/>
        <a:lstStyle/>
        <a:p>
          <a:pPr algn="l"/>
          <a:r>
            <a:rPr lang="es-ES" sz="1200" b="1" dirty="0" smtClean="0">
              <a:latin typeface="Arial Narrow" pitchFamily="34" charset="0"/>
            </a:rPr>
            <a:t>Ejecución</a:t>
          </a:r>
          <a:endParaRPr lang="es-ES" sz="1200" b="1" dirty="0">
            <a:latin typeface="Arial Narrow" pitchFamily="34" charset="0"/>
          </a:endParaRPr>
        </a:p>
      </dgm:t>
    </dgm:pt>
    <dgm:pt modelId="{33F3267C-A5BF-4634-BFF4-478440BA679A}" type="parTrans" cxnId="{58354BA7-A324-4018-86E0-4A3752BE62AB}">
      <dgm:prSet/>
      <dgm:spPr/>
      <dgm:t>
        <a:bodyPr/>
        <a:lstStyle/>
        <a:p>
          <a:pPr algn="l"/>
          <a:endParaRPr lang="es-ES" sz="1200" b="1">
            <a:latin typeface="Arial Narrow" pitchFamily="34" charset="0"/>
          </a:endParaRPr>
        </a:p>
      </dgm:t>
    </dgm:pt>
    <dgm:pt modelId="{78DF1B44-E307-46BA-82C0-B1EE2A08237C}" type="sibTrans" cxnId="{58354BA7-A324-4018-86E0-4A3752BE62AB}">
      <dgm:prSet/>
      <dgm:spPr/>
      <dgm:t>
        <a:bodyPr/>
        <a:lstStyle/>
        <a:p>
          <a:pPr algn="l"/>
          <a:endParaRPr lang="es-ES" sz="1200" b="1">
            <a:latin typeface="Arial Narrow" pitchFamily="34" charset="0"/>
          </a:endParaRPr>
        </a:p>
      </dgm:t>
    </dgm:pt>
    <dgm:pt modelId="{7CA35CC3-B4C5-4D80-9BCC-312AB74AD52A}">
      <dgm:prSet phldrT="[Texto]" custT="1"/>
      <dgm:spPr/>
      <dgm:t>
        <a:bodyPr/>
        <a:lstStyle/>
        <a:p>
          <a:pPr algn="l"/>
          <a:r>
            <a:rPr lang="es-ES" sz="1200" b="1" dirty="0" smtClean="0">
              <a:latin typeface="Arial Narrow" pitchFamily="34" charset="0"/>
            </a:rPr>
            <a:t>Evaluación</a:t>
          </a:r>
          <a:endParaRPr lang="es-ES" sz="1200" b="1" dirty="0">
            <a:latin typeface="Arial Narrow" pitchFamily="34" charset="0"/>
          </a:endParaRPr>
        </a:p>
      </dgm:t>
    </dgm:pt>
    <dgm:pt modelId="{58BD031A-C6E5-42CA-A521-E51D5D24C15A}" type="parTrans" cxnId="{A50DE72C-3BF9-4591-8D8B-8EEE5C48BF7A}">
      <dgm:prSet/>
      <dgm:spPr/>
      <dgm:t>
        <a:bodyPr/>
        <a:lstStyle/>
        <a:p>
          <a:pPr algn="l"/>
          <a:endParaRPr lang="es-ES" sz="1200" b="1">
            <a:latin typeface="Arial Narrow" pitchFamily="34" charset="0"/>
          </a:endParaRPr>
        </a:p>
      </dgm:t>
    </dgm:pt>
    <dgm:pt modelId="{97585230-0F40-4040-902E-F20097C0E6B4}" type="sibTrans" cxnId="{A50DE72C-3BF9-4591-8D8B-8EEE5C48BF7A}">
      <dgm:prSet/>
      <dgm:spPr/>
      <dgm:t>
        <a:bodyPr/>
        <a:lstStyle/>
        <a:p>
          <a:pPr algn="l"/>
          <a:endParaRPr lang="es-ES" sz="1200" b="1">
            <a:latin typeface="Arial Narrow" pitchFamily="34" charset="0"/>
          </a:endParaRPr>
        </a:p>
      </dgm:t>
    </dgm:pt>
    <dgm:pt modelId="{FE55FBC8-86D7-4430-A079-851CB4B373AC}">
      <dgm:prSet custT="1"/>
      <dgm:spPr/>
      <dgm:t>
        <a:bodyPr/>
        <a:lstStyle/>
        <a:p>
          <a:pPr algn="l"/>
          <a:r>
            <a:rPr lang="es-ES" sz="1200" b="1" dirty="0" smtClean="0">
              <a:latin typeface="Arial Narrow" pitchFamily="34" charset="0"/>
            </a:rPr>
            <a:t>Seguimiento</a:t>
          </a:r>
          <a:endParaRPr lang="es-ES" sz="1200" b="1" dirty="0">
            <a:latin typeface="Arial Narrow" pitchFamily="34" charset="0"/>
          </a:endParaRPr>
        </a:p>
      </dgm:t>
    </dgm:pt>
    <dgm:pt modelId="{F3E54873-123E-4670-928B-1DE551D4C315}" type="parTrans" cxnId="{3E0DE097-4B52-4C05-B10D-52E8C6982E4D}">
      <dgm:prSet/>
      <dgm:spPr/>
      <dgm:t>
        <a:bodyPr/>
        <a:lstStyle/>
        <a:p>
          <a:pPr algn="l"/>
          <a:endParaRPr lang="es-ES" sz="1200" b="1">
            <a:latin typeface="Arial Narrow" pitchFamily="34" charset="0"/>
          </a:endParaRPr>
        </a:p>
      </dgm:t>
    </dgm:pt>
    <dgm:pt modelId="{4D410497-44A0-4E10-8C8F-2B4991507045}" type="sibTrans" cxnId="{3E0DE097-4B52-4C05-B10D-52E8C6982E4D}">
      <dgm:prSet/>
      <dgm:spPr/>
      <dgm:t>
        <a:bodyPr/>
        <a:lstStyle/>
        <a:p>
          <a:pPr algn="l"/>
          <a:endParaRPr lang="es-ES" sz="1200" b="1">
            <a:latin typeface="Arial Narrow" pitchFamily="34" charset="0"/>
          </a:endParaRPr>
        </a:p>
      </dgm:t>
    </dgm:pt>
    <dgm:pt modelId="{0BE7CAB5-7109-4EA4-ADED-20818B841EF9}">
      <dgm:prSet custT="1"/>
      <dgm:spPr/>
      <dgm:t>
        <a:bodyPr/>
        <a:lstStyle/>
        <a:p>
          <a:pPr algn="l"/>
          <a:r>
            <a:rPr lang="es-ES" sz="1200" b="1" dirty="0" smtClean="0">
              <a:latin typeface="Arial Narrow" pitchFamily="34" charset="0"/>
            </a:rPr>
            <a:t>Presentación de informes</a:t>
          </a:r>
          <a:endParaRPr lang="es-ES" sz="1200" b="1" dirty="0">
            <a:latin typeface="Arial Narrow" pitchFamily="34" charset="0"/>
          </a:endParaRPr>
        </a:p>
      </dgm:t>
    </dgm:pt>
    <dgm:pt modelId="{103E3177-6C05-4666-B642-0840A33BF528}" type="parTrans" cxnId="{79F07874-D54F-4B2B-B385-C01AC6DEE57F}">
      <dgm:prSet/>
      <dgm:spPr/>
      <dgm:t>
        <a:bodyPr/>
        <a:lstStyle/>
        <a:p>
          <a:pPr algn="l"/>
          <a:endParaRPr lang="es-ES" sz="1200" b="1">
            <a:latin typeface="Arial Narrow" pitchFamily="34" charset="0"/>
          </a:endParaRPr>
        </a:p>
      </dgm:t>
    </dgm:pt>
    <dgm:pt modelId="{92F6DD31-BAF6-44EB-B5B7-9A4D4B11B9B0}" type="sibTrans" cxnId="{79F07874-D54F-4B2B-B385-C01AC6DEE57F}">
      <dgm:prSet/>
      <dgm:spPr/>
      <dgm:t>
        <a:bodyPr/>
        <a:lstStyle/>
        <a:p>
          <a:pPr algn="l"/>
          <a:endParaRPr lang="es-ES" sz="1200" b="1">
            <a:latin typeface="Arial Narrow" pitchFamily="34" charset="0"/>
          </a:endParaRPr>
        </a:p>
      </dgm:t>
    </dgm:pt>
    <dgm:pt modelId="{90F29B5C-D0D0-4369-B4B9-671CC79B531C}" type="pres">
      <dgm:prSet presAssocID="{4FF56059-B1F1-4C77-9E32-284B45C8B625}" presName="Name0" presStyleCnt="0">
        <dgm:presLayoutVars>
          <dgm:chMax val="7"/>
          <dgm:dir/>
          <dgm:animLvl val="lvl"/>
          <dgm:resizeHandles val="exact"/>
        </dgm:presLayoutVars>
      </dgm:prSet>
      <dgm:spPr/>
      <dgm:t>
        <a:bodyPr/>
        <a:lstStyle/>
        <a:p>
          <a:endParaRPr lang="es-ES"/>
        </a:p>
      </dgm:t>
    </dgm:pt>
    <dgm:pt modelId="{687617EA-4FFB-4DBA-B2C0-D25B96BA4465}" type="pres">
      <dgm:prSet presAssocID="{62F10DBF-98C9-4F73-BDB6-EF1C6B8E4325}" presName="circle1" presStyleLbl="node1" presStyleIdx="0" presStyleCnt="5"/>
      <dgm:spPr/>
      <dgm:t>
        <a:bodyPr/>
        <a:lstStyle/>
        <a:p>
          <a:endParaRPr lang="es-ES"/>
        </a:p>
      </dgm:t>
    </dgm:pt>
    <dgm:pt modelId="{F9E60286-6654-4DF3-9CFB-D6B3B908B389}" type="pres">
      <dgm:prSet presAssocID="{62F10DBF-98C9-4F73-BDB6-EF1C6B8E4325}" presName="space" presStyleCnt="0"/>
      <dgm:spPr/>
      <dgm:t>
        <a:bodyPr/>
        <a:lstStyle/>
        <a:p>
          <a:endParaRPr lang="es-ES"/>
        </a:p>
      </dgm:t>
    </dgm:pt>
    <dgm:pt modelId="{E7325FEC-ACB5-4360-80FA-3C3528D6DB81}" type="pres">
      <dgm:prSet presAssocID="{62F10DBF-98C9-4F73-BDB6-EF1C6B8E4325}" presName="rect1" presStyleLbl="alignAcc1" presStyleIdx="0" presStyleCnt="5"/>
      <dgm:spPr/>
      <dgm:t>
        <a:bodyPr/>
        <a:lstStyle/>
        <a:p>
          <a:endParaRPr lang="es-ES"/>
        </a:p>
      </dgm:t>
    </dgm:pt>
    <dgm:pt modelId="{4F28C737-EB71-44AA-8FA0-5CD343C2E798}" type="pres">
      <dgm:prSet presAssocID="{55CB10E1-66FB-4D18-8B6C-5171C5EA208C}" presName="vertSpace2" presStyleLbl="node1" presStyleIdx="0" presStyleCnt="5"/>
      <dgm:spPr/>
      <dgm:t>
        <a:bodyPr/>
        <a:lstStyle/>
        <a:p>
          <a:endParaRPr lang="es-ES"/>
        </a:p>
      </dgm:t>
    </dgm:pt>
    <dgm:pt modelId="{7C11B9E0-FF18-47B2-8A27-4F811BFD0D4B}" type="pres">
      <dgm:prSet presAssocID="{55CB10E1-66FB-4D18-8B6C-5171C5EA208C}" presName="circle2" presStyleLbl="node1" presStyleIdx="1" presStyleCnt="5"/>
      <dgm:spPr/>
      <dgm:t>
        <a:bodyPr/>
        <a:lstStyle/>
        <a:p>
          <a:endParaRPr lang="es-ES"/>
        </a:p>
      </dgm:t>
    </dgm:pt>
    <dgm:pt modelId="{3263019F-5DED-40CB-BB51-7F0815141EE8}" type="pres">
      <dgm:prSet presAssocID="{55CB10E1-66FB-4D18-8B6C-5171C5EA208C}" presName="rect2" presStyleLbl="alignAcc1" presStyleIdx="1" presStyleCnt="5"/>
      <dgm:spPr/>
      <dgm:t>
        <a:bodyPr/>
        <a:lstStyle/>
        <a:p>
          <a:endParaRPr lang="es-ES"/>
        </a:p>
      </dgm:t>
    </dgm:pt>
    <dgm:pt modelId="{19FE94F8-67AB-40B5-A27A-01FB573B76D5}" type="pres">
      <dgm:prSet presAssocID="{FE55FBC8-86D7-4430-A079-851CB4B373AC}" presName="vertSpace3" presStyleLbl="node1" presStyleIdx="1" presStyleCnt="5"/>
      <dgm:spPr/>
      <dgm:t>
        <a:bodyPr/>
        <a:lstStyle/>
        <a:p>
          <a:endParaRPr lang="es-ES"/>
        </a:p>
      </dgm:t>
    </dgm:pt>
    <dgm:pt modelId="{536DA871-DA31-4999-805E-247E7217F147}" type="pres">
      <dgm:prSet presAssocID="{FE55FBC8-86D7-4430-A079-851CB4B373AC}" presName="circle3" presStyleLbl="node1" presStyleIdx="2" presStyleCnt="5"/>
      <dgm:spPr/>
      <dgm:t>
        <a:bodyPr/>
        <a:lstStyle/>
        <a:p>
          <a:endParaRPr lang="es-ES"/>
        </a:p>
      </dgm:t>
    </dgm:pt>
    <dgm:pt modelId="{5F14EEC5-0989-453B-AFB3-E3190FDCB8C8}" type="pres">
      <dgm:prSet presAssocID="{FE55FBC8-86D7-4430-A079-851CB4B373AC}" presName="rect3" presStyleLbl="alignAcc1" presStyleIdx="2" presStyleCnt="5"/>
      <dgm:spPr/>
      <dgm:t>
        <a:bodyPr/>
        <a:lstStyle/>
        <a:p>
          <a:endParaRPr lang="es-ES"/>
        </a:p>
      </dgm:t>
    </dgm:pt>
    <dgm:pt modelId="{CB6983BC-5156-4E04-AA22-908DD4D4D6FD}" type="pres">
      <dgm:prSet presAssocID="{0BE7CAB5-7109-4EA4-ADED-20818B841EF9}" presName="vertSpace4" presStyleLbl="node1" presStyleIdx="2" presStyleCnt="5"/>
      <dgm:spPr/>
      <dgm:t>
        <a:bodyPr/>
        <a:lstStyle/>
        <a:p>
          <a:endParaRPr lang="es-ES"/>
        </a:p>
      </dgm:t>
    </dgm:pt>
    <dgm:pt modelId="{B7A651E0-60DF-4A1A-97D7-02BD2859A8F7}" type="pres">
      <dgm:prSet presAssocID="{0BE7CAB5-7109-4EA4-ADED-20818B841EF9}" presName="circle4" presStyleLbl="node1" presStyleIdx="3" presStyleCnt="5"/>
      <dgm:spPr/>
      <dgm:t>
        <a:bodyPr/>
        <a:lstStyle/>
        <a:p>
          <a:endParaRPr lang="es-ES"/>
        </a:p>
      </dgm:t>
    </dgm:pt>
    <dgm:pt modelId="{78E4E095-D480-4A43-BB8C-C90A0C915990}" type="pres">
      <dgm:prSet presAssocID="{0BE7CAB5-7109-4EA4-ADED-20818B841EF9}" presName="rect4" presStyleLbl="alignAcc1" presStyleIdx="3" presStyleCnt="5"/>
      <dgm:spPr/>
      <dgm:t>
        <a:bodyPr/>
        <a:lstStyle/>
        <a:p>
          <a:endParaRPr lang="es-ES"/>
        </a:p>
      </dgm:t>
    </dgm:pt>
    <dgm:pt modelId="{1175971F-10D9-48FA-8E81-3B605422EFD1}" type="pres">
      <dgm:prSet presAssocID="{7CA35CC3-B4C5-4D80-9BCC-312AB74AD52A}" presName="vertSpace5" presStyleLbl="node1" presStyleIdx="3" presStyleCnt="5"/>
      <dgm:spPr/>
      <dgm:t>
        <a:bodyPr/>
        <a:lstStyle/>
        <a:p>
          <a:endParaRPr lang="es-ES"/>
        </a:p>
      </dgm:t>
    </dgm:pt>
    <dgm:pt modelId="{896C9590-873D-43F1-9D2A-345F5C0F9BE3}" type="pres">
      <dgm:prSet presAssocID="{7CA35CC3-B4C5-4D80-9BCC-312AB74AD52A}" presName="circle5" presStyleLbl="node1" presStyleIdx="4" presStyleCnt="5"/>
      <dgm:spPr/>
      <dgm:t>
        <a:bodyPr/>
        <a:lstStyle/>
        <a:p>
          <a:endParaRPr lang="es-ES"/>
        </a:p>
      </dgm:t>
    </dgm:pt>
    <dgm:pt modelId="{D478817E-AE4B-4F90-AAF2-3E5B212A681D}" type="pres">
      <dgm:prSet presAssocID="{7CA35CC3-B4C5-4D80-9BCC-312AB74AD52A}" presName="rect5" presStyleLbl="alignAcc1" presStyleIdx="4" presStyleCnt="5"/>
      <dgm:spPr/>
      <dgm:t>
        <a:bodyPr/>
        <a:lstStyle/>
        <a:p>
          <a:endParaRPr lang="es-ES"/>
        </a:p>
      </dgm:t>
    </dgm:pt>
    <dgm:pt modelId="{287D6CA9-CA97-4FA9-9676-D0A5888801CF}" type="pres">
      <dgm:prSet presAssocID="{62F10DBF-98C9-4F73-BDB6-EF1C6B8E4325}" presName="rect1ParTxNoCh" presStyleLbl="alignAcc1" presStyleIdx="4" presStyleCnt="5">
        <dgm:presLayoutVars>
          <dgm:chMax val="1"/>
          <dgm:bulletEnabled val="1"/>
        </dgm:presLayoutVars>
      </dgm:prSet>
      <dgm:spPr/>
      <dgm:t>
        <a:bodyPr/>
        <a:lstStyle/>
        <a:p>
          <a:endParaRPr lang="es-ES"/>
        </a:p>
      </dgm:t>
    </dgm:pt>
    <dgm:pt modelId="{17A5C118-6129-47C2-94FE-D2086E9F06C5}" type="pres">
      <dgm:prSet presAssocID="{55CB10E1-66FB-4D18-8B6C-5171C5EA208C}" presName="rect2ParTxNoCh" presStyleLbl="alignAcc1" presStyleIdx="4" presStyleCnt="5">
        <dgm:presLayoutVars>
          <dgm:chMax val="1"/>
          <dgm:bulletEnabled val="1"/>
        </dgm:presLayoutVars>
      </dgm:prSet>
      <dgm:spPr/>
      <dgm:t>
        <a:bodyPr/>
        <a:lstStyle/>
        <a:p>
          <a:endParaRPr lang="es-ES"/>
        </a:p>
      </dgm:t>
    </dgm:pt>
    <dgm:pt modelId="{7571192A-4531-463B-BD17-0DEC8E630342}" type="pres">
      <dgm:prSet presAssocID="{FE55FBC8-86D7-4430-A079-851CB4B373AC}" presName="rect3ParTxNoCh" presStyleLbl="alignAcc1" presStyleIdx="4" presStyleCnt="5">
        <dgm:presLayoutVars>
          <dgm:chMax val="1"/>
          <dgm:bulletEnabled val="1"/>
        </dgm:presLayoutVars>
      </dgm:prSet>
      <dgm:spPr/>
      <dgm:t>
        <a:bodyPr/>
        <a:lstStyle/>
        <a:p>
          <a:endParaRPr lang="es-ES"/>
        </a:p>
      </dgm:t>
    </dgm:pt>
    <dgm:pt modelId="{4F0203CF-CA3C-4FB7-88A2-F001C69D087E}" type="pres">
      <dgm:prSet presAssocID="{0BE7CAB5-7109-4EA4-ADED-20818B841EF9}" presName="rect4ParTxNoCh" presStyleLbl="alignAcc1" presStyleIdx="4" presStyleCnt="5">
        <dgm:presLayoutVars>
          <dgm:chMax val="1"/>
          <dgm:bulletEnabled val="1"/>
        </dgm:presLayoutVars>
      </dgm:prSet>
      <dgm:spPr/>
      <dgm:t>
        <a:bodyPr/>
        <a:lstStyle/>
        <a:p>
          <a:endParaRPr lang="es-ES"/>
        </a:p>
      </dgm:t>
    </dgm:pt>
    <dgm:pt modelId="{C294CD65-E489-4350-9AA9-8B14B690F5AC}" type="pres">
      <dgm:prSet presAssocID="{7CA35CC3-B4C5-4D80-9BCC-312AB74AD52A}" presName="rect5ParTxNoCh" presStyleLbl="alignAcc1" presStyleIdx="4" presStyleCnt="5">
        <dgm:presLayoutVars>
          <dgm:chMax val="1"/>
          <dgm:bulletEnabled val="1"/>
        </dgm:presLayoutVars>
      </dgm:prSet>
      <dgm:spPr/>
      <dgm:t>
        <a:bodyPr/>
        <a:lstStyle/>
        <a:p>
          <a:endParaRPr lang="es-ES"/>
        </a:p>
      </dgm:t>
    </dgm:pt>
  </dgm:ptLst>
  <dgm:cxnLst>
    <dgm:cxn modelId="{5BE1D54A-B258-4ED3-978F-692494ADACC4}" type="presOf" srcId="{FE55FBC8-86D7-4430-A079-851CB4B373AC}" destId="{5F14EEC5-0989-453B-AFB3-E3190FDCB8C8}" srcOrd="0" destOrd="0" presId="urn:microsoft.com/office/officeart/2005/8/layout/target3"/>
    <dgm:cxn modelId="{B3B5FFBC-0F3A-41DF-ABBC-868E66EE1192}" type="presOf" srcId="{7CA35CC3-B4C5-4D80-9BCC-312AB74AD52A}" destId="{C294CD65-E489-4350-9AA9-8B14B690F5AC}" srcOrd="1" destOrd="0" presId="urn:microsoft.com/office/officeart/2005/8/layout/target3"/>
    <dgm:cxn modelId="{753D149B-46F7-4393-95DF-D1B3A1DA2280}" type="presOf" srcId="{55CB10E1-66FB-4D18-8B6C-5171C5EA208C}" destId="{17A5C118-6129-47C2-94FE-D2086E9F06C5}" srcOrd="1" destOrd="0" presId="urn:microsoft.com/office/officeart/2005/8/layout/target3"/>
    <dgm:cxn modelId="{3E0DE097-4B52-4C05-B10D-52E8C6982E4D}" srcId="{4FF56059-B1F1-4C77-9E32-284B45C8B625}" destId="{FE55FBC8-86D7-4430-A079-851CB4B373AC}" srcOrd="2" destOrd="0" parTransId="{F3E54873-123E-4670-928B-1DE551D4C315}" sibTransId="{4D410497-44A0-4E10-8C8F-2B4991507045}"/>
    <dgm:cxn modelId="{1D854547-9CDF-4BA1-9F94-4F6103FD5CB7}" type="presOf" srcId="{FE55FBC8-86D7-4430-A079-851CB4B373AC}" destId="{7571192A-4531-463B-BD17-0DEC8E630342}" srcOrd="1" destOrd="0" presId="urn:microsoft.com/office/officeart/2005/8/layout/target3"/>
    <dgm:cxn modelId="{F3467DDB-0A85-4EC1-AA38-BDA902244CA5}" type="presOf" srcId="{62F10DBF-98C9-4F73-BDB6-EF1C6B8E4325}" destId="{E7325FEC-ACB5-4360-80FA-3C3528D6DB81}" srcOrd="0" destOrd="0" presId="urn:microsoft.com/office/officeart/2005/8/layout/target3"/>
    <dgm:cxn modelId="{A50DE72C-3BF9-4591-8D8B-8EEE5C48BF7A}" srcId="{4FF56059-B1F1-4C77-9E32-284B45C8B625}" destId="{7CA35CC3-B4C5-4D80-9BCC-312AB74AD52A}" srcOrd="4" destOrd="0" parTransId="{58BD031A-C6E5-42CA-A521-E51D5D24C15A}" sibTransId="{97585230-0F40-4040-902E-F20097C0E6B4}"/>
    <dgm:cxn modelId="{79F07874-D54F-4B2B-B385-C01AC6DEE57F}" srcId="{4FF56059-B1F1-4C77-9E32-284B45C8B625}" destId="{0BE7CAB5-7109-4EA4-ADED-20818B841EF9}" srcOrd="3" destOrd="0" parTransId="{103E3177-6C05-4666-B642-0840A33BF528}" sibTransId="{92F6DD31-BAF6-44EB-B5B7-9A4D4B11B9B0}"/>
    <dgm:cxn modelId="{7864DE74-38EB-4F6F-947B-E11B76A78C5C}" type="presOf" srcId="{4FF56059-B1F1-4C77-9E32-284B45C8B625}" destId="{90F29B5C-D0D0-4369-B4B9-671CC79B531C}" srcOrd="0" destOrd="0" presId="urn:microsoft.com/office/officeart/2005/8/layout/target3"/>
    <dgm:cxn modelId="{16D7230A-9755-4E39-9197-6F577AFDD6C5}" type="presOf" srcId="{62F10DBF-98C9-4F73-BDB6-EF1C6B8E4325}" destId="{287D6CA9-CA97-4FA9-9676-D0A5888801CF}" srcOrd="1" destOrd="0" presId="urn:microsoft.com/office/officeart/2005/8/layout/target3"/>
    <dgm:cxn modelId="{FAE1A226-BD10-4261-8473-CD6998F04B64}" srcId="{4FF56059-B1F1-4C77-9E32-284B45C8B625}" destId="{62F10DBF-98C9-4F73-BDB6-EF1C6B8E4325}" srcOrd="0" destOrd="0" parTransId="{34BF2AC7-833A-45F0-9DEF-00703EC55AA4}" sibTransId="{3F2BC6FD-66E6-4BA4-80F0-33DEF572FF05}"/>
    <dgm:cxn modelId="{B77702E8-B41D-4618-90E1-F34E226E0272}" type="presOf" srcId="{7CA35CC3-B4C5-4D80-9BCC-312AB74AD52A}" destId="{D478817E-AE4B-4F90-AAF2-3E5B212A681D}" srcOrd="0" destOrd="0" presId="urn:microsoft.com/office/officeart/2005/8/layout/target3"/>
    <dgm:cxn modelId="{BC2248CF-1927-4633-AD55-09F17340B5CB}" type="presOf" srcId="{0BE7CAB5-7109-4EA4-ADED-20818B841EF9}" destId="{4F0203CF-CA3C-4FB7-88A2-F001C69D087E}" srcOrd="1" destOrd="0" presId="urn:microsoft.com/office/officeart/2005/8/layout/target3"/>
    <dgm:cxn modelId="{58354BA7-A324-4018-86E0-4A3752BE62AB}" srcId="{4FF56059-B1F1-4C77-9E32-284B45C8B625}" destId="{55CB10E1-66FB-4D18-8B6C-5171C5EA208C}" srcOrd="1" destOrd="0" parTransId="{33F3267C-A5BF-4634-BFF4-478440BA679A}" sibTransId="{78DF1B44-E307-46BA-82C0-B1EE2A08237C}"/>
    <dgm:cxn modelId="{F908EB7A-0233-48F3-BC2B-CC3FD86A3AA9}" type="presOf" srcId="{55CB10E1-66FB-4D18-8B6C-5171C5EA208C}" destId="{3263019F-5DED-40CB-BB51-7F0815141EE8}" srcOrd="0" destOrd="0" presId="urn:microsoft.com/office/officeart/2005/8/layout/target3"/>
    <dgm:cxn modelId="{5057A655-7AB6-48BB-A0D4-498AE68643F8}" type="presOf" srcId="{0BE7CAB5-7109-4EA4-ADED-20818B841EF9}" destId="{78E4E095-D480-4A43-BB8C-C90A0C915990}" srcOrd="0" destOrd="0" presId="urn:microsoft.com/office/officeart/2005/8/layout/target3"/>
    <dgm:cxn modelId="{6AF650E8-2294-4FF8-9639-E2171C6F7A02}" type="presParOf" srcId="{90F29B5C-D0D0-4369-B4B9-671CC79B531C}" destId="{687617EA-4FFB-4DBA-B2C0-D25B96BA4465}" srcOrd="0" destOrd="0" presId="urn:microsoft.com/office/officeart/2005/8/layout/target3"/>
    <dgm:cxn modelId="{6A6BC88D-69EA-44FF-BB24-D414D7B10016}" type="presParOf" srcId="{90F29B5C-D0D0-4369-B4B9-671CC79B531C}" destId="{F9E60286-6654-4DF3-9CFB-D6B3B908B389}" srcOrd="1" destOrd="0" presId="urn:microsoft.com/office/officeart/2005/8/layout/target3"/>
    <dgm:cxn modelId="{17C5DC3E-792E-4698-B2FE-D003B6716FBF}" type="presParOf" srcId="{90F29B5C-D0D0-4369-B4B9-671CC79B531C}" destId="{E7325FEC-ACB5-4360-80FA-3C3528D6DB81}" srcOrd="2" destOrd="0" presId="urn:microsoft.com/office/officeart/2005/8/layout/target3"/>
    <dgm:cxn modelId="{4F56EA53-7EC1-4770-9601-5D0BEDBE00D6}" type="presParOf" srcId="{90F29B5C-D0D0-4369-B4B9-671CC79B531C}" destId="{4F28C737-EB71-44AA-8FA0-5CD343C2E798}" srcOrd="3" destOrd="0" presId="urn:microsoft.com/office/officeart/2005/8/layout/target3"/>
    <dgm:cxn modelId="{B22D932E-465C-48B5-8925-8C8C6A32B270}" type="presParOf" srcId="{90F29B5C-D0D0-4369-B4B9-671CC79B531C}" destId="{7C11B9E0-FF18-47B2-8A27-4F811BFD0D4B}" srcOrd="4" destOrd="0" presId="urn:microsoft.com/office/officeart/2005/8/layout/target3"/>
    <dgm:cxn modelId="{FD499725-EC98-4CF9-8F33-03AEB480B023}" type="presParOf" srcId="{90F29B5C-D0D0-4369-B4B9-671CC79B531C}" destId="{3263019F-5DED-40CB-BB51-7F0815141EE8}" srcOrd="5" destOrd="0" presId="urn:microsoft.com/office/officeart/2005/8/layout/target3"/>
    <dgm:cxn modelId="{015552D0-4AC2-479F-B95F-AB38B303C2A2}" type="presParOf" srcId="{90F29B5C-D0D0-4369-B4B9-671CC79B531C}" destId="{19FE94F8-67AB-40B5-A27A-01FB573B76D5}" srcOrd="6" destOrd="0" presId="urn:microsoft.com/office/officeart/2005/8/layout/target3"/>
    <dgm:cxn modelId="{ED073B5B-BFAD-4A3E-8731-029A81E1FB4C}" type="presParOf" srcId="{90F29B5C-D0D0-4369-B4B9-671CC79B531C}" destId="{536DA871-DA31-4999-805E-247E7217F147}" srcOrd="7" destOrd="0" presId="urn:microsoft.com/office/officeart/2005/8/layout/target3"/>
    <dgm:cxn modelId="{AE5C1B19-35EB-4277-947C-2A64163DD7D9}" type="presParOf" srcId="{90F29B5C-D0D0-4369-B4B9-671CC79B531C}" destId="{5F14EEC5-0989-453B-AFB3-E3190FDCB8C8}" srcOrd="8" destOrd="0" presId="urn:microsoft.com/office/officeart/2005/8/layout/target3"/>
    <dgm:cxn modelId="{E8E52789-533E-4B17-8FC4-FCC3E1EF68F9}" type="presParOf" srcId="{90F29B5C-D0D0-4369-B4B9-671CC79B531C}" destId="{CB6983BC-5156-4E04-AA22-908DD4D4D6FD}" srcOrd="9" destOrd="0" presId="urn:microsoft.com/office/officeart/2005/8/layout/target3"/>
    <dgm:cxn modelId="{8E0BCEA3-1E47-49FD-BB2F-82BAB62030A1}" type="presParOf" srcId="{90F29B5C-D0D0-4369-B4B9-671CC79B531C}" destId="{B7A651E0-60DF-4A1A-97D7-02BD2859A8F7}" srcOrd="10" destOrd="0" presId="urn:microsoft.com/office/officeart/2005/8/layout/target3"/>
    <dgm:cxn modelId="{45907B68-96BE-43F3-9445-BD007CA5C816}" type="presParOf" srcId="{90F29B5C-D0D0-4369-B4B9-671CC79B531C}" destId="{78E4E095-D480-4A43-BB8C-C90A0C915990}" srcOrd="11" destOrd="0" presId="urn:microsoft.com/office/officeart/2005/8/layout/target3"/>
    <dgm:cxn modelId="{C382F0D5-4B23-41C3-817F-CD2A66A542DB}" type="presParOf" srcId="{90F29B5C-D0D0-4369-B4B9-671CC79B531C}" destId="{1175971F-10D9-48FA-8E81-3B605422EFD1}" srcOrd="12" destOrd="0" presId="urn:microsoft.com/office/officeart/2005/8/layout/target3"/>
    <dgm:cxn modelId="{2FB1E510-2DE2-401F-9650-43C6D8688B4D}" type="presParOf" srcId="{90F29B5C-D0D0-4369-B4B9-671CC79B531C}" destId="{896C9590-873D-43F1-9D2A-345F5C0F9BE3}" srcOrd="13" destOrd="0" presId="urn:microsoft.com/office/officeart/2005/8/layout/target3"/>
    <dgm:cxn modelId="{0D5506A0-1E19-42B0-A0AE-B9D961433D72}" type="presParOf" srcId="{90F29B5C-D0D0-4369-B4B9-671CC79B531C}" destId="{D478817E-AE4B-4F90-AAF2-3E5B212A681D}" srcOrd="14" destOrd="0" presId="urn:microsoft.com/office/officeart/2005/8/layout/target3"/>
    <dgm:cxn modelId="{A5527C08-7F0A-46CD-BBD8-60009DEA93DB}" type="presParOf" srcId="{90F29B5C-D0D0-4369-B4B9-671CC79B531C}" destId="{287D6CA9-CA97-4FA9-9676-D0A5888801CF}" srcOrd="15" destOrd="0" presId="urn:microsoft.com/office/officeart/2005/8/layout/target3"/>
    <dgm:cxn modelId="{7739FFB6-0C3C-4052-BA97-C7125D6832D2}" type="presParOf" srcId="{90F29B5C-D0D0-4369-B4B9-671CC79B531C}" destId="{17A5C118-6129-47C2-94FE-D2086E9F06C5}" srcOrd="16" destOrd="0" presId="urn:microsoft.com/office/officeart/2005/8/layout/target3"/>
    <dgm:cxn modelId="{973E8E62-8524-4541-B8DA-E00637DB54E2}" type="presParOf" srcId="{90F29B5C-D0D0-4369-B4B9-671CC79B531C}" destId="{7571192A-4531-463B-BD17-0DEC8E630342}" srcOrd="17" destOrd="0" presId="urn:microsoft.com/office/officeart/2005/8/layout/target3"/>
    <dgm:cxn modelId="{FF6E91A5-68DB-4DF9-801F-B3313043392A}" type="presParOf" srcId="{90F29B5C-D0D0-4369-B4B9-671CC79B531C}" destId="{4F0203CF-CA3C-4FB7-88A2-F001C69D087E}" srcOrd="18" destOrd="0" presId="urn:microsoft.com/office/officeart/2005/8/layout/target3"/>
    <dgm:cxn modelId="{2729C6CE-07C5-4233-A1BF-96A1392B8139}" type="presParOf" srcId="{90F29B5C-D0D0-4369-B4B9-671CC79B531C}" destId="{C294CD65-E489-4350-9AA9-8B14B690F5AC}" srcOrd="19" destOrd="0" presId="urn:microsoft.com/office/officeart/2005/8/layout/target3"/>
  </dgm:cxnLst>
  <dgm:bg/>
  <dgm:whole/>
  <dgm:extLst>
    <a:ext uri="http://schemas.microsoft.com/office/drawing/2008/diagram"/>
  </dgm:extLst>
</dgm:dataModel>
</file>

<file path=ppt/diagrams/data7.xml><?xml version="1.0" encoding="utf-8"?>
<dgm:dataModel xmlns:dgm="http://schemas.openxmlformats.org/drawingml/2006/diagram" xmlns:a="http://schemas.openxmlformats.org/drawingml/2006/main">
  <dgm:ptLst>
    <dgm:pt modelId="{4FF56059-B1F1-4C77-9E32-284B45C8B625}" type="doc">
      <dgm:prSet loTypeId="urn:microsoft.com/office/officeart/2005/8/layout/target3" loCatId="relationship" qsTypeId="urn:microsoft.com/office/officeart/2005/8/quickstyle/simple3" qsCatId="simple" csTypeId="urn:microsoft.com/office/officeart/2005/8/colors/accent1_2" csCatId="accent1" phldr="1"/>
      <dgm:spPr/>
      <dgm:t>
        <a:bodyPr/>
        <a:lstStyle/>
        <a:p>
          <a:endParaRPr lang="es-ES"/>
        </a:p>
      </dgm:t>
    </dgm:pt>
    <dgm:pt modelId="{62F10DBF-98C9-4F73-BDB6-EF1C6B8E4325}">
      <dgm:prSet phldrT="[Texto]" custT="1"/>
      <dgm:spPr>
        <a:solidFill>
          <a:schemeClr val="accent1">
            <a:lumMod val="20000"/>
            <a:lumOff val="80000"/>
          </a:schemeClr>
        </a:solidFill>
      </dgm:spPr>
      <dgm:t>
        <a:bodyPr/>
        <a:lstStyle/>
        <a:p>
          <a:pPr algn="l"/>
          <a:r>
            <a:rPr lang="es-ES" sz="1600" b="1" dirty="0" smtClean="0">
              <a:latin typeface="Arial Narrow" pitchFamily="34" charset="0"/>
            </a:rPr>
            <a:t>Preparación</a:t>
          </a:r>
          <a:endParaRPr lang="es-ES" sz="1600" b="1" dirty="0">
            <a:latin typeface="Arial Narrow" pitchFamily="34" charset="0"/>
          </a:endParaRPr>
        </a:p>
      </dgm:t>
    </dgm:pt>
    <dgm:pt modelId="{34BF2AC7-833A-45F0-9DEF-00703EC55AA4}" type="parTrans" cxnId="{FAE1A226-BD10-4261-8473-CD6998F04B64}">
      <dgm:prSet/>
      <dgm:spPr/>
      <dgm:t>
        <a:bodyPr/>
        <a:lstStyle/>
        <a:p>
          <a:pPr algn="l"/>
          <a:endParaRPr lang="es-ES" sz="1200" b="1">
            <a:latin typeface="Arial Narrow" pitchFamily="34" charset="0"/>
          </a:endParaRPr>
        </a:p>
      </dgm:t>
    </dgm:pt>
    <dgm:pt modelId="{3F2BC6FD-66E6-4BA4-80F0-33DEF572FF05}" type="sibTrans" cxnId="{FAE1A226-BD10-4261-8473-CD6998F04B64}">
      <dgm:prSet/>
      <dgm:spPr/>
      <dgm:t>
        <a:bodyPr/>
        <a:lstStyle/>
        <a:p>
          <a:pPr algn="l"/>
          <a:endParaRPr lang="es-ES" sz="1200" b="1">
            <a:latin typeface="Arial Narrow" pitchFamily="34" charset="0"/>
          </a:endParaRPr>
        </a:p>
      </dgm:t>
    </dgm:pt>
    <dgm:pt modelId="{55CB10E1-66FB-4D18-8B6C-5171C5EA208C}">
      <dgm:prSet phldrT="[Texto]" custT="1"/>
      <dgm:spPr/>
      <dgm:t>
        <a:bodyPr/>
        <a:lstStyle/>
        <a:p>
          <a:pPr algn="l"/>
          <a:r>
            <a:rPr lang="es-ES" sz="1200" b="1" dirty="0" smtClean="0">
              <a:latin typeface="Arial Narrow" pitchFamily="34" charset="0"/>
            </a:rPr>
            <a:t>Ejecución</a:t>
          </a:r>
          <a:endParaRPr lang="es-ES" sz="1200" b="1" dirty="0">
            <a:latin typeface="Arial Narrow" pitchFamily="34" charset="0"/>
          </a:endParaRPr>
        </a:p>
      </dgm:t>
    </dgm:pt>
    <dgm:pt modelId="{33F3267C-A5BF-4634-BFF4-478440BA679A}" type="parTrans" cxnId="{58354BA7-A324-4018-86E0-4A3752BE62AB}">
      <dgm:prSet/>
      <dgm:spPr/>
      <dgm:t>
        <a:bodyPr/>
        <a:lstStyle/>
        <a:p>
          <a:pPr algn="l"/>
          <a:endParaRPr lang="es-ES" sz="1200" b="1">
            <a:latin typeface="Arial Narrow" pitchFamily="34" charset="0"/>
          </a:endParaRPr>
        </a:p>
      </dgm:t>
    </dgm:pt>
    <dgm:pt modelId="{78DF1B44-E307-46BA-82C0-B1EE2A08237C}" type="sibTrans" cxnId="{58354BA7-A324-4018-86E0-4A3752BE62AB}">
      <dgm:prSet/>
      <dgm:spPr/>
      <dgm:t>
        <a:bodyPr/>
        <a:lstStyle/>
        <a:p>
          <a:pPr algn="l"/>
          <a:endParaRPr lang="es-ES" sz="1200" b="1">
            <a:latin typeface="Arial Narrow" pitchFamily="34" charset="0"/>
          </a:endParaRPr>
        </a:p>
      </dgm:t>
    </dgm:pt>
    <dgm:pt modelId="{7CA35CC3-B4C5-4D80-9BCC-312AB74AD52A}">
      <dgm:prSet phldrT="[Texto]" custT="1"/>
      <dgm:spPr/>
      <dgm:t>
        <a:bodyPr/>
        <a:lstStyle/>
        <a:p>
          <a:pPr algn="l"/>
          <a:r>
            <a:rPr lang="es-ES" sz="1200" b="1" dirty="0" smtClean="0">
              <a:latin typeface="Arial Narrow" pitchFamily="34" charset="0"/>
            </a:rPr>
            <a:t>Evaluación</a:t>
          </a:r>
          <a:endParaRPr lang="es-ES" sz="1200" b="1" dirty="0">
            <a:latin typeface="Arial Narrow" pitchFamily="34" charset="0"/>
          </a:endParaRPr>
        </a:p>
      </dgm:t>
    </dgm:pt>
    <dgm:pt modelId="{58BD031A-C6E5-42CA-A521-E51D5D24C15A}" type="parTrans" cxnId="{A50DE72C-3BF9-4591-8D8B-8EEE5C48BF7A}">
      <dgm:prSet/>
      <dgm:spPr/>
      <dgm:t>
        <a:bodyPr/>
        <a:lstStyle/>
        <a:p>
          <a:pPr algn="l"/>
          <a:endParaRPr lang="es-ES" sz="1200" b="1">
            <a:latin typeface="Arial Narrow" pitchFamily="34" charset="0"/>
          </a:endParaRPr>
        </a:p>
      </dgm:t>
    </dgm:pt>
    <dgm:pt modelId="{97585230-0F40-4040-902E-F20097C0E6B4}" type="sibTrans" cxnId="{A50DE72C-3BF9-4591-8D8B-8EEE5C48BF7A}">
      <dgm:prSet/>
      <dgm:spPr/>
      <dgm:t>
        <a:bodyPr/>
        <a:lstStyle/>
        <a:p>
          <a:pPr algn="l"/>
          <a:endParaRPr lang="es-ES" sz="1200" b="1">
            <a:latin typeface="Arial Narrow" pitchFamily="34" charset="0"/>
          </a:endParaRPr>
        </a:p>
      </dgm:t>
    </dgm:pt>
    <dgm:pt modelId="{FE55FBC8-86D7-4430-A079-851CB4B373AC}">
      <dgm:prSet custT="1"/>
      <dgm:spPr/>
      <dgm:t>
        <a:bodyPr/>
        <a:lstStyle/>
        <a:p>
          <a:pPr algn="l"/>
          <a:r>
            <a:rPr lang="es-ES" sz="1200" b="1" dirty="0" smtClean="0">
              <a:latin typeface="Arial Narrow" pitchFamily="34" charset="0"/>
            </a:rPr>
            <a:t>Seguimiento</a:t>
          </a:r>
          <a:endParaRPr lang="es-ES" sz="1200" b="1" dirty="0">
            <a:latin typeface="Arial Narrow" pitchFamily="34" charset="0"/>
          </a:endParaRPr>
        </a:p>
      </dgm:t>
    </dgm:pt>
    <dgm:pt modelId="{F3E54873-123E-4670-928B-1DE551D4C315}" type="parTrans" cxnId="{3E0DE097-4B52-4C05-B10D-52E8C6982E4D}">
      <dgm:prSet/>
      <dgm:spPr/>
      <dgm:t>
        <a:bodyPr/>
        <a:lstStyle/>
        <a:p>
          <a:pPr algn="l"/>
          <a:endParaRPr lang="es-ES" sz="1200" b="1">
            <a:latin typeface="Arial Narrow" pitchFamily="34" charset="0"/>
          </a:endParaRPr>
        </a:p>
      </dgm:t>
    </dgm:pt>
    <dgm:pt modelId="{4D410497-44A0-4E10-8C8F-2B4991507045}" type="sibTrans" cxnId="{3E0DE097-4B52-4C05-B10D-52E8C6982E4D}">
      <dgm:prSet/>
      <dgm:spPr/>
      <dgm:t>
        <a:bodyPr/>
        <a:lstStyle/>
        <a:p>
          <a:pPr algn="l"/>
          <a:endParaRPr lang="es-ES" sz="1200" b="1">
            <a:latin typeface="Arial Narrow" pitchFamily="34" charset="0"/>
          </a:endParaRPr>
        </a:p>
      </dgm:t>
    </dgm:pt>
    <dgm:pt modelId="{0BE7CAB5-7109-4EA4-ADED-20818B841EF9}">
      <dgm:prSet custT="1"/>
      <dgm:spPr/>
      <dgm:t>
        <a:bodyPr/>
        <a:lstStyle/>
        <a:p>
          <a:pPr algn="l"/>
          <a:r>
            <a:rPr lang="es-ES" sz="1200" b="1" dirty="0" smtClean="0">
              <a:latin typeface="Arial Narrow" pitchFamily="34" charset="0"/>
            </a:rPr>
            <a:t>Presentación de informes</a:t>
          </a:r>
          <a:endParaRPr lang="es-ES" sz="1200" b="1" dirty="0">
            <a:latin typeface="Arial Narrow" pitchFamily="34" charset="0"/>
          </a:endParaRPr>
        </a:p>
      </dgm:t>
    </dgm:pt>
    <dgm:pt modelId="{103E3177-6C05-4666-B642-0840A33BF528}" type="parTrans" cxnId="{79F07874-D54F-4B2B-B385-C01AC6DEE57F}">
      <dgm:prSet/>
      <dgm:spPr/>
      <dgm:t>
        <a:bodyPr/>
        <a:lstStyle/>
        <a:p>
          <a:pPr algn="l"/>
          <a:endParaRPr lang="es-ES" sz="1200" b="1">
            <a:latin typeface="Arial Narrow" pitchFamily="34" charset="0"/>
          </a:endParaRPr>
        </a:p>
      </dgm:t>
    </dgm:pt>
    <dgm:pt modelId="{92F6DD31-BAF6-44EB-B5B7-9A4D4B11B9B0}" type="sibTrans" cxnId="{79F07874-D54F-4B2B-B385-C01AC6DEE57F}">
      <dgm:prSet/>
      <dgm:spPr/>
      <dgm:t>
        <a:bodyPr/>
        <a:lstStyle/>
        <a:p>
          <a:pPr algn="l"/>
          <a:endParaRPr lang="es-ES" sz="1200" b="1">
            <a:latin typeface="Arial Narrow" pitchFamily="34" charset="0"/>
          </a:endParaRPr>
        </a:p>
      </dgm:t>
    </dgm:pt>
    <dgm:pt modelId="{90F29B5C-D0D0-4369-B4B9-671CC79B531C}" type="pres">
      <dgm:prSet presAssocID="{4FF56059-B1F1-4C77-9E32-284B45C8B625}" presName="Name0" presStyleCnt="0">
        <dgm:presLayoutVars>
          <dgm:chMax val="7"/>
          <dgm:dir/>
          <dgm:animLvl val="lvl"/>
          <dgm:resizeHandles val="exact"/>
        </dgm:presLayoutVars>
      </dgm:prSet>
      <dgm:spPr/>
      <dgm:t>
        <a:bodyPr/>
        <a:lstStyle/>
        <a:p>
          <a:endParaRPr lang="es-ES"/>
        </a:p>
      </dgm:t>
    </dgm:pt>
    <dgm:pt modelId="{687617EA-4FFB-4DBA-B2C0-D25B96BA4465}" type="pres">
      <dgm:prSet presAssocID="{62F10DBF-98C9-4F73-BDB6-EF1C6B8E4325}" presName="circle1" presStyleLbl="node1" presStyleIdx="0" presStyleCnt="5"/>
      <dgm:spPr/>
      <dgm:t>
        <a:bodyPr/>
        <a:lstStyle/>
        <a:p>
          <a:endParaRPr lang="es-ES"/>
        </a:p>
      </dgm:t>
    </dgm:pt>
    <dgm:pt modelId="{F9E60286-6654-4DF3-9CFB-D6B3B908B389}" type="pres">
      <dgm:prSet presAssocID="{62F10DBF-98C9-4F73-BDB6-EF1C6B8E4325}" presName="space" presStyleCnt="0"/>
      <dgm:spPr/>
      <dgm:t>
        <a:bodyPr/>
        <a:lstStyle/>
        <a:p>
          <a:endParaRPr lang="es-ES"/>
        </a:p>
      </dgm:t>
    </dgm:pt>
    <dgm:pt modelId="{E7325FEC-ACB5-4360-80FA-3C3528D6DB81}" type="pres">
      <dgm:prSet presAssocID="{62F10DBF-98C9-4F73-BDB6-EF1C6B8E4325}" presName="rect1" presStyleLbl="alignAcc1" presStyleIdx="0" presStyleCnt="5"/>
      <dgm:spPr/>
      <dgm:t>
        <a:bodyPr/>
        <a:lstStyle/>
        <a:p>
          <a:endParaRPr lang="es-ES"/>
        </a:p>
      </dgm:t>
    </dgm:pt>
    <dgm:pt modelId="{4F28C737-EB71-44AA-8FA0-5CD343C2E798}" type="pres">
      <dgm:prSet presAssocID="{55CB10E1-66FB-4D18-8B6C-5171C5EA208C}" presName="vertSpace2" presStyleLbl="node1" presStyleIdx="0" presStyleCnt="5"/>
      <dgm:spPr/>
      <dgm:t>
        <a:bodyPr/>
        <a:lstStyle/>
        <a:p>
          <a:endParaRPr lang="es-ES"/>
        </a:p>
      </dgm:t>
    </dgm:pt>
    <dgm:pt modelId="{7C11B9E0-FF18-47B2-8A27-4F811BFD0D4B}" type="pres">
      <dgm:prSet presAssocID="{55CB10E1-66FB-4D18-8B6C-5171C5EA208C}" presName="circle2" presStyleLbl="node1" presStyleIdx="1" presStyleCnt="5"/>
      <dgm:spPr/>
      <dgm:t>
        <a:bodyPr/>
        <a:lstStyle/>
        <a:p>
          <a:endParaRPr lang="es-ES"/>
        </a:p>
      </dgm:t>
    </dgm:pt>
    <dgm:pt modelId="{3263019F-5DED-40CB-BB51-7F0815141EE8}" type="pres">
      <dgm:prSet presAssocID="{55CB10E1-66FB-4D18-8B6C-5171C5EA208C}" presName="rect2" presStyleLbl="alignAcc1" presStyleIdx="1" presStyleCnt="5"/>
      <dgm:spPr/>
      <dgm:t>
        <a:bodyPr/>
        <a:lstStyle/>
        <a:p>
          <a:endParaRPr lang="es-ES"/>
        </a:p>
      </dgm:t>
    </dgm:pt>
    <dgm:pt modelId="{19FE94F8-67AB-40B5-A27A-01FB573B76D5}" type="pres">
      <dgm:prSet presAssocID="{FE55FBC8-86D7-4430-A079-851CB4B373AC}" presName="vertSpace3" presStyleLbl="node1" presStyleIdx="1" presStyleCnt="5"/>
      <dgm:spPr/>
      <dgm:t>
        <a:bodyPr/>
        <a:lstStyle/>
        <a:p>
          <a:endParaRPr lang="es-ES"/>
        </a:p>
      </dgm:t>
    </dgm:pt>
    <dgm:pt modelId="{536DA871-DA31-4999-805E-247E7217F147}" type="pres">
      <dgm:prSet presAssocID="{FE55FBC8-86D7-4430-A079-851CB4B373AC}" presName="circle3" presStyleLbl="node1" presStyleIdx="2" presStyleCnt="5"/>
      <dgm:spPr/>
      <dgm:t>
        <a:bodyPr/>
        <a:lstStyle/>
        <a:p>
          <a:endParaRPr lang="es-ES"/>
        </a:p>
      </dgm:t>
    </dgm:pt>
    <dgm:pt modelId="{5F14EEC5-0989-453B-AFB3-E3190FDCB8C8}" type="pres">
      <dgm:prSet presAssocID="{FE55FBC8-86D7-4430-A079-851CB4B373AC}" presName="rect3" presStyleLbl="alignAcc1" presStyleIdx="2" presStyleCnt="5"/>
      <dgm:spPr/>
      <dgm:t>
        <a:bodyPr/>
        <a:lstStyle/>
        <a:p>
          <a:endParaRPr lang="es-ES"/>
        </a:p>
      </dgm:t>
    </dgm:pt>
    <dgm:pt modelId="{CB6983BC-5156-4E04-AA22-908DD4D4D6FD}" type="pres">
      <dgm:prSet presAssocID="{0BE7CAB5-7109-4EA4-ADED-20818B841EF9}" presName="vertSpace4" presStyleLbl="node1" presStyleIdx="2" presStyleCnt="5"/>
      <dgm:spPr/>
      <dgm:t>
        <a:bodyPr/>
        <a:lstStyle/>
        <a:p>
          <a:endParaRPr lang="es-ES"/>
        </a:p>
      </dgm:t>
    </dgm:pt>
    <dgm:pt modelId="{B7A651E0-60DF-4A1A-97D7-02BD2859A8F7}" type="pres">
      <dgm:prSet presAssocID="{0BE7CAB5-7109-4EA4-ADED-20818B841EF9}" presName="circle4" presStyleLbl="node1" presStyleIdx="3" presStyleCnt="5"/>
      <dgm:spPr/>
      <dgm:t>
        <a:bodyPr/>
        <a:lstStyle/>
        <a:p>
          <a:endParaRPr lang="es-ES"/>
        </a:p>
      </dgm:t>
    </dgm:pt>
    <dgm:pt modelId="{78E4E095-D480-4A43-BB8C-C90A0C915990}" type="pres">
      <dgm:prSet presAssocID="{0BE7CAB5-7109-4EA4-ADED-20818B841EF9}" presName="rect4" presStyleLbl="alignAcc1" presStyleIdx="3" presStyleCnt="5"/>
      <dgm:spPr/>
      <dgm:t>
        <a:bodyPr/>
        <a:lstStyle/>
        <a:p>
          <a:endParaRPr lang="es-ES"/>
        </a:p>
      </dgm:t>
    </dgm:pt>
    <dgm:pt modelId="{1175971F-10D9-48FA-8E81-3B605422EFD1}" type="pres">
      <dgm:prSet presAssocID="{7CA35CC3-B4C5-4D80-9BCC-312AB74AD52A}" presName="vertSpace5" presStyleLbl="node1" presStyleIdx="3" presStyleCnt="5"/>
      <dgm:spPr/>
      <dgm:t>
        <a:bodyPr/>
        <a:lstStyle/>
        <a:p>
          <a:endParaRPr lang="es-ES"/>
        </a:p>
      </dgm:t>
    </dgm:pt>
    <dgm:pt modelId="{896C9590-873D-43F1-9D2A-345F5C0F9BE3}" type="pres">
      <dgm:prSet presAssocID="{7CA35CC3-B4C5-4D80-9BCC-312AB74AD52A}" presName="circle5" presStyleLbl="node1" presStyleIdx="4" presStyleCnt="5"/>
      <dgm:spPr/>
      <dgm:t>
        <a:bodyPr/>
        <a:lstStyle/>
        <a:p>
          <a:endParaRPr lang="es-ES"/>
        </a:p>
      </dgm:t>
    </dgm:pt>
    <dgm:pt modelId="{D478817E-AE4B-4F90-AAF2-3E5B212A681D}" type="pres">
      <dgm:prSet presAssocID="{7CA35CC3-B4C5-4D80-9BCC-312AB74AD52A}" presName="rect5" presStyleLbl="alignAcc1" presStyleIdx="4" presStyleCnt="5"/>
      <dgm:spPr/>
      <dgm:t>
        <a:bodyPr/>
        <a:lstStyle/>
        <a:p>
          <a:endParaRPr lang="es-ES"/>
        </a:p>
      </dgm:t>
    </dgm:pt>
    <dgm:pt modelId="{287D6CA9-CA97-4FA9-9676-D0A5888801CF}" type="pres">
      <dgm:prSet presAssocID="{62F10DBF-98C9-4F73-BDB6-EF1C6B8E4325}" presName="rect1ParTxNoCh" presStyleLbl="alignAcc1" presStyleIdx="4" presStyleCnt="5">
        <dgm:presLayoutVars>
          <dgm:chMax val="1"/>
          <dgm:bulletEnabled val="1"/>
        </dgm:presLayoutVars>
      </dgm:prSet>
      <dgm:spPr/>
      <dgm:t>
        <a:bodyPr/>
        <a:lstStyle/>
        <a:p>
          <a:endParaRPr lang="es-ES"/>
        </a:p>
      </dgm:t>
    </dgm:pt>
    <dgm:pt modelId="{17A5C118-6129-47C2-94FE-D2086E9F06C5}" type="pres">
      <dgm:prSet presAssocID="{55CB10E1-66FB-4D18-8B6C-5171C5EA208C}" presName="rect2ParTxNoCh" presStyleLbl="alignAcc1" presStyleIdx="4" presStyleCnt="5">
        <dgm:presLayoutVars>
          <dgm:chMax val="1"/>
          <dgm:bulletEnabled val="1"/>
        </dgm:presLayoutVars>
      </dgm:prSet>
      <dgm:spPr/>
      <dgm:t>
        <a:bodyPr/>
        <a:lstStyle/>
        <a:p>
          <a:endParaRPr lang="es-ES"/>
        </a:p>
      </dgm:t>
    </dgm:pt>
    <dgm:pt modelId="{7571192A-4531-463B-BD17-0DEC8E630342}" type="pres">
      <dgm:prSet presAssocID="{FE55FBC8-86D7-4430-A079-851CB4B373AC}" presName="rect3ParTxNoCh" presStyleLbl="alignAcc1" presStyleIdx="4" presStyleCnt="5">
        <dgm:presLayoutVars>
          <dgm:chMax val="1"/>
          <dgm:bulletEnabled val="1"/>
        </dgm:presLayoutVars>
      </dgm:prSet>
      <dgm:spPr/>
      <dgm:t>
        <a:bodyPr/>
        <a:lstStyle/>
        <a:p>
          <a:endParaRPr lang="es-ES"/>
        </a:p>
      </dgm:t>
    </dgm:pt>
    <dgm:pt modelId="{4F0203CF-CA3C-4FB7-88A2-F001C69D087E}" type="pres">
      <dgm:prSet presAssocID="{0BE7CAB5-7109-4EA4-ADED-20818B841EF9}" presName="rect4ParTxNoCh" presStyleLbl="alignAcc1" presStyleIdx="4" presStyleCnt="5">
        <dgm:presLayoutVars>
          <dgm:chMax val="1"/>
          <dgm:bulletEnabled val="1"/>
        </dgm:presLayoutVars>
      </dgm:prSet>
      <dgm:spPr/>
      <dgm:t>
        <a:bodyPr/>
        <a:lstStyle/>
        <a:p>
          <a:endParaRPr lang="es-ES"/>
        </a:p>
      </dgm:t>
    </dgm:pt>
    <dgm:pt modelId="{C294CD65-E489-4350-9AA9-8B14B690F5AC}" type="pres">
      <dgm:prSet presAssocID="{7CA35CC3-B4C5-4D80-9BCC-312AB74AD52A}" presName="rect5ParTxNoCh" presStyleLbl="alignAcc1" presStyleIdx="4" presStyleCnt="5">
        <dgm:presLayoutVars>
          <dgm:chMax val="1"/>
          <dgm:bulletEnabled val="1"/>
        </dgm:presLayoutVars>
      </dgm:prSet>
      <dgm:spPr/>
      <dgm:t>
        <a:bodyPr/>
        <a:lstStyle/>
        <a:p>
          <a:endParaRPr lang="es-ES"/>
        </a:p>
      </dgm:t>
    </dgm:pt>
  </dgm:ptLst>
  <dgm:cxnLst>
    <dgm:cxn modelId="{996F7C10-1F8B-44ED-BE88-3FBE1DE82EC3}" type="presOf" srcId="{FE55FBC8-86D7-4430-A079-851CB4B373AC}" destId="{5F14EEC5-0989-453B-AFB3-E3190FDCB8C8}" srcOrd="0" destOrd="0" presId="urn:microsoft.com/office/officeart/2005/8/layout/target3"/>
    <dgm:cxn modelId="{706EB809-D52F-43B3-92A4-54832DCD5EB8}" type="presOf" srcId="{7CA35CC3-B4C5-4D80-9BCC-312AB74AD52A}" destId="{C294CD65-E489-4350-9AA9-8B14B690F5AC}" srcOrd="1" destOrd="0" presId="urn:microsoft.com/office/officeart/2005/8/layout/target3"/>
    <dgm:cxn modelId="{7FE71DFC-1B83-4D16-B08D-E3F7636BFAE5}" type="presOf" srcId="{4FF56059-B1F1-4C77-9E32-284B45C8B625}" destId="{90F29B5C-D0D0-4369-B4B9-671CC79B531C}" srcOrd="0" destOrd="0" presId="urn:microsoft.com/office/officeart/2005/8/layout/target3"/>
    <dgm:cxn modelId="{3E0DE097-4B52-4C05-B10D-52E8C6982E4D}" srcId="{4FF56059-B1F1-4C77-9E32-284B45C8B625}" destId="{FE55FBC8-86D7-4430-A079-851CB4B373AC}" srcOrd="2" destOrd="0" parTransId="{F3E54873-123E-4670-928B-1DE551D4C315}" sibTransId="{4D410497-44A0-4E10-8C8F-2B4991507045}"/>
    <dgm:cxn modelId="{82C1247C-84FA-4336-AA96-12F88110E41A}" type="presOf" srcId="{62F10DBF-98C9-4F73-BDB6-EF1C6B8E4325}" destId="{287D6CA9-CA97-4FA9-9676-D0A5888801CF}" srcOrd="1" destOrd="0" presId="urn:microsoft.com/office/officeart/2005/8/layout/target3"/>
    <dgm:cxn modelId="{31A48D9D-E33F-4FD8-8D34-10504B445A04}" type="presOf" srcId="{FE55FBC8-86D7-4430-A079-851CB4B373AC}" destId="{7571192A-4531-463B-BD17-0DEC8E630342}" srcOrd="1" destOrd="0" presId="urn:microsoft.com/office/officeart/2005/8/layout/target3"/>
    <dgm:cxn modelId="{80BB5261-9D14-44EC-88A9-B2D15BE99658}" type="presOf" srcId="{0BE7CAB5-7109-4EA4-ADED-20818B841EF9}" destId="{78E4E095-D480-4A43-BB8C-C90A0C915990}" srcOrd="0" destOrd="0" presId="urn:microsoft.com/office/officeart/2005/8/layout/target3"/>
    <dgm:cxn modelId="{E527DB69-0B73-4A48-8330-B64A0E6DD366}" type="presOf" srcId="{7CA35CC3-B4C5-4D80-9BCC-312AB74AD52A}" destId="{D478817E-AE4B-4F90-AAF2-3E5B212A681D}" srcOrd="0" destOrd="0" presId="urn:microsoft.com/office/officeart/2005/8/layout/target3"/>
    <dgm:cxn modelId="{A50DE72C-3BF9-4591-8D8B-8EEE5C48BF7A}" srcId="{4FF56059-B1F1-4C77-9E32-284B45C8B625}" destId="{7CA35CC3-B4C5-4D80-9BCC-312AB74AD52A}" srcOrd="4" destOrd="0" parTransId="{58BD031A-C6E5-42CA-A521-E51D5D24C15A}" sibTransId="{97585230-0F40-4040-902E-F20097C0E6B4}"/>
    <dgm:cxn modelId="{79F07874-D54F-4B2B-B385-C01AC6DEE57F}" srcId="{4FF56059-B1F1-4C77-9E32-284B45C8B625}" destId="{0BE7CAB5-7109-4EA4-ADED-20818B841EF9}" srcOrd="3" destOrd="0" parTransId="{103E3177-6C05-4666-B642-0840A33BF528}" sibTransId="{92F6DD31-BAF6-44EB-B5B7-9A4D4B11B9B0}"/>
    <dgm:cxn modelId="{B6F1C26A-9936-4085-BAB0-910B901D0046}" type="presOf" srcId="{62F10DBF-98C9-4F73-BDB6-EF1C6B8E4325}" destId="{E7325FEC-ACB5-4360-80FA-3C3528D6DB81}" srcOrd="0" destOrd="0" presId="urn:microsoft.com/office/officeart/2005/8/layout/target3"/>
    <dgm:cxn modelId="{92DC422E-3117-47A3-8869-DCDFB849D73A}" type="presOf" srcId="{0BE7CAB5-7109-4EA4-ADED-20818B841EF9}" destId="{4F0203CF-CA3C-4FB7-88A2-F001C69D087E}" srcOrd="1" destOrd="0" presId="urn:microsoft.com/office/officeart/2005/8/layout/target3"/>
    <dgm:cxn modelId="{FAE1A226-BD10-4261-8473-CD6998F04B64}" srcId="{4FF56059-B1F1-4C77-9E32-284B45C8B625}" destId="{62F10DBF-98C9-4F73-BDB6-EF1C6B8E4325}" srcOrd="0" destOrd="0" parTransId="{34BF2AC7-833A-45F0-9DEF-00703EC55AA4}" sibTransId="{3F2BC6FD-66E6-4BA4-80F0-33DEF572FF05}"/>
    <dgm:cxn modelId="{26692A6F-11B3-4CD3-83DB-05E6DA9AFE4D}" type="presOf" srcId="{55CB10E1-66FB-4D18-8B6C-5171C5EA208C}" destId="{17A5C118-6129-47C2-94FE-D2086E9F06C5}" srcOrd="1" destOrd="0" presId="urn:microsoft.com/office/officeart/2005/8/layout/target3"/>
    <dgm:cxn modelId="{36974EE1-E88E-4789-94A4-C2E07EB308E2}" type="presOf" srcId="{55CB10E1-66FB-4D18-8B6C-5171C5EA208C}" destId="{3263019F-5DED-40CB-BB51-7F0815141EE8}" srcOrd="0" destOrd="0" presId="urn:microsoft.com/office/officeart/2005/8/layout/target3"/>
    <dgm:cxn modelId="{58354BA7-A324-4018-86E0-4A3752BE62AB}" srcId="{4FF56059-B1F1-4C77-9E32-284B45C8B625}" destId="{55CB10E1-66FB-4D18-8B6C-5171C5EA208C}" srcOrd="1" destOrd="0" parTransId="{33F3267C-A5BF-4634-BFF4-478440BA679A}" sibTransId="{78DF1B44-E307-46BA-82C0-B1EE2A08237C}"/>
    <dgm:cxn modelId="{5DD2F425-4FD0-4BAA-BC5D-6D277C855DC5}" type="presParOf" srcId="{90F29B5C-D0D0-4369-B4B9-671CC79B531C}" destId="{687617EA-4FFB-4DBA-B2C0-D25B96BA4465}" srcOrd="0" destOrd="0" presId="urn:microsoft.com/office/officeart/2005/8/layout/target3"/>
    <dgm:cxn modelId="{CB634CBF-4073-4FB9-87EB-67D95480192F}" type="presParOf" srcId="{90F29B5C-D0D0-4369-B4B9-671CC79B531C}" destId="{F9E60286-6654-4DF3-9CFB-D6B3B908B389}" srcOrd="1" destOrd="0" presId="urn:microsoft.com/office/officeart/2005/8/layout/target3"/>
    <dgm:cxn modelId="{7AFA5348-EE80-461E-A441-E0F363910E53}" type="presParOf" srcId="{90F29B5C-D0D0-4369-B4B9-671CC79B531C}" destId="{E7325FEC-ACB5-4360-80FA-3C3528D6DB81}" srcOrd="2" destOrd="0" presId="urn:microsoft.com/office/officeart/2005/8/layout/target3"/>
    <dgm:cxn modelId="{DA9E19A7-F62B-408F-B8DA-0E21BBA0E6D1}" type="presParOf" srcId="{90F29B5C-D0D0-4369-B4B9-671CC79B531C}" destId="{4F28C737-EB71-44AA-8FA0-5CD343C2E798}" srcOrd="3" destOrd="0" presId="urn:microsoft.com/office/officeart/2005/8/layout/target3"/>
    <dgm:cxn modelId="{B00CEDA3-9A1B-44F3-987B-BDB0CD053385}" type="presParOf" srcId="{90F29B5C-D0D0-4369-B4B9-671CC79B531C}" destId="{7C11B9E0-FF18-47B2-8A27-4F811BFD0D4B}" srcOrd="4" destOrd="0" presId="urn:microsoft.com/office/officeart/2005/8/layout/target3"/>
    <dgm:cxn modelId="{95A1E455-6193-4C32-B473-EC3089740231}" type="presParOf" srcId="{90F29B5C-D0D0-4369-B4B9-671CC79B531C}" destId="{3263019F-5DED-40CB-BB51-7F0815141EE8}" srcOrd="5" destOrd="0" presId="urn:microsoft.com/office/officeart/2005/8/layout/target3"/>
    <dgm:cxn modelId="{A4FDC5EA-BE37-46A9-8976-255301EB62A2}" type="presParOf" srcId="{90F29B5C-D0D0-4369-B4B9-671CC79B531C}" destId="{19FE94F8-67AB-40B5-A27A-01FB573B76D5}" srcOrd="6" destOrd="0" presId="urn:microsoft.com/office/officeart/2005/8/layout/target3"/>
    <dgm:cxn modelId="{F1878B9E-52DB-45A8-B12F-0955E7340B21}" type="presParOf" srcId="{90F29B5C-D0D0-4369-B4B9-671CC79B531C}" destId="{536DA871-DA31-4999-805E-247E7217F147}" srcOrd="7" destOrd="0" presId="urn:microsoft.com/office/officeart/2005/8/layout/target3"/>
    <dgm:cxn modelId="{5B385D37-262A-4173-955D-B5EB8A2CF85F}" type="presParOf" srcId="{90F29B5C-D0D0-4369-B4B9-671CC79B531C}" destId="{5F14EEC5-0989-453B-AFB3-E3190FDCB8C8}" srcOrd="8" destOrd="0" presId="urn:microsoft.com/office/officeart/2005/8/layout/target3"/>
    <dgm:cxn modelId="{E75ABE0E-5091-45F3-9AD9-A24BDEF15016}" type="presParOf" srcId="{90F29B5C-D0D0-4369-B4B9-671CC79B531C}" destId="{CB6983BC-5156-4E04-AA22-908DD4D4D6FD}" srcOrd="9" destOrd="0" presId="urn:microsoft.com/office/officeart/2005/8/layout/target3"/>
    <dgm:cxn modelId="{BB9FE3D0-D67C-4D3B-8900-D03D49154839}" type="presParOf" srcId="{90F29B5C-D0D0-4369-B4B9-671CC79B531C}" destId="{B7A651E0-60DF-4A1A-97D7-02BD2859A8F7}" srcOrd="10" destOrd="0" presId="urn:microsoft.com/office/officeart/2005/8/layout/target3"/>
    <dgm:cxn modelId="{40AD5127-D5A2-4104-BA83-9DCC9778B4D2}" type="presParOf" srcId="{90F29B5C-D0D0-4369-B4B9-671CC79B531C}" destId="{78E4E095-D480-4A43-BB8C-C90A0C915990}" srcOrd="11" destOrd="0" presId="urn:microsoft.com/office/officeart/2005/8/layout/target3"/>
    <dgm:cxn modelId="{043C0300-2B57-4129-905F-594F18FA27B4}" type="presParOf" srcId="{90F29B5C-D0D0-4369-B4B9-671CC79B531C}" destId="{1175971F-10D9-48FA-8E81-3B605422EFD1}" srcOrd="12" destOrd="0" presId="urn:microsoft.com/office/officeart/2005/8/layout/target3"/>
    <dgm:cxn modelId="{E70892C7-B2B5-45C5-AABB-3E99B9FF6D63}" type="presParOf" srcId="{90F29B5C-D0D0-4369-B4B9-671CC79B531C}" destId="{896C9590-873D-43F1-9D2A-345F5C0F9BE3}" srcOrd="13" destOrd="0" presId="urn:microsoft.com/office/officeart/2005/8/layout/target3"/>
    <dgm:cxn modelId="{2434F813-FAF4-4DC4-ADA5-ED4011C78A7E}" type="presParOf" srcId="{90F29B5C-D0D0-4369-B4B9-671CC79B531C}" destId="{D478817E-AE4B-4F90-AAF2-3E5B212A681D}" srcOrd="14" destOrd="0" presId="urn:microsoft.com/office/officeart/2005/8/layout/target3"/>
    <dgm:cxn modelId="{4D3B39C3-98A1-4810-9EA8-0D2F74FFA47B}" type="presParOf" srcId="{90F29B5C-D0D0-4369-B4B9-671CC79B531C}" destId="{287D6CA9-CA97-4FA9-9676-D0A5888801CF}" srcOrd="15" destOrd="0" presId="urn:microsoft.com/office/officeart/2005/8/layout/target3"/>
    <dgm:cxn modelId="{4D024165-E8C1-43BD-87B2-0F2BB72CDBC2}" type="presParOf" srcId="{90F29B5C-D0D0-4369-B4B9-671CC79B531C}" destId="{17A5C118-6129-47C2-94FE-D2086E9F06C5}" srcOrd="16" destOrd="0" presId="urn:microsoft.com/office/officeart/2005/8/layout/target3"/>
    <dgm:cxn modelId="{DA40F69F-2D54-4CE2-BBC2-177873527722}" type="presParOf" srcId="{90F29B5C-D0D0-4369-B4B9-671CC79B531C}" destId="{7571192A-4531-463B-BD17-0DEC8E630342}" srcOrd="17" destOrd="0" presId="urn:microsoft.com/office/officeart/2005/8/layout/target3"/>
    <dgm:cxn modelId="{A7D0C690-DD84-46C6-BAA3-1153E2C036CD}" type="presParOf" srcId="{90F29B5C-D0D0-4369-B4B9-671CC79B531C}" destId="{4F0203CF-CA3C-4FB7-88A2-F001C69D087E}" srcOrd="18" destOrd="0" presId="urn:microsoft.com/office/officeart/2005/8/layout/target3"/>
    <dgm:cxn modelId="{0FB4D72A-53CB-44A6-BB3E-FBBAF6874E68}" type="presParOf" srcId="{90F29B5C-D0D0-4369-B4B9-671CC79B531C}" destId="{C294CD65-E489-4350-9AA9-8B14B690F5AC}" srcOrd="19" destOrd="0" presId="urn:microsoft.com/office/officeart/2005/8/layout/target3"/>
  </dgm:cxnLst>
  <dgm:bg/>
  <dgm:whole/>
  <dgm:extLst>
    <a:ext uri="http://schemas.microsoft.com/office/drawing/2008/diagram"/>
  </dgm:extLst>
</dgm:dataModel>
</file>

<file path=ppt/diagrams/data8.xml><?xml version="1.0" encoding="utf-8"?>
<dgm:dataModel xmlns:dgm="http://schemas.openxmlformats.org/drawingml/2006/diagram" xmlns:a="http://schemas.openxmlformats.org/drawingml/2006/main">
  <dgm:ptLst>
    <dgm:pt modelId="{4FF56059-B1F1-4C77-9E32-284B45C8B625}" type="doc">
      <dgm:prSet loTypeId="urn:microsoft.com/office/officeart/2005/8/layout/target3" loCatId="relationship" qsTypeId="urn:microsoft.com/office/officeart/2005/8/quickstyle/simple3" qsCatId="simple" csTypeId="urn:microsoft.com/office/officeart/2005/8/colors/accent1_2" csCatId="accent1" phldr="1"/>
      <dgm:spPr/>
      <dgm:t>
        <a:bodyPr/>
        <a:lstStyle/>
        <a:p>
          <a:endParaRPr lang="es-ES"/>
        </a:p>
      </dgm:t>
    </dgm:pt>
    <dgm:pt modelId="{62F10DBF-98C9-4F73-BDB6-EF1C6B8E4325}">
      <dgm:prSet phldrT="[Texto]" custT="1"/>
      <dgm:spPr>
        <a:solidFill>
          <a:schemeClr val="accent1">
            <a:lumMod val="20000"/>
            <a:lumOff val="80000"/>
          </a:schemeClr>
        </a:solidFill>
      </dgm:spPr>
      <dgm:t>
        <a:bodyPr/>
        <a:lstStyle/>
        <a:p>
          <a:pPr algn="l"/>
          <a:r>
            <a:rPr lang="es-ES" sz="1600" b="1" dirty="0" smtClean="0">
              <a:latin typeface="Arial Narrow" pitchFamily="34" charset="0"/>
            </a:rPr>
            <a:t>Preparación</a:t>
          </a:r>
          <a:endParaRPr lang="es-ES" sz="1600" b="1" dirty="0">
            <a:latin typeface="Arial Narrow" pitchFamily="34" charset="0"/>
          </a:endParaRPr>
        </a:p>
      </dgm:t>
    </dgm:pt>
    <dgm:pt modelId="{34BF2AC7-833A-45F0-9DEF-00703EC55AA4}" type="parTrans" cxnId="{FAE1A226-BD10-4261-8473-CD6998F04B64}">
      <dgm:prSet/>
      <dgm:spPr/>
      <dgm:t>
        <a:bodyPr/>
        <a:lstStyle/>
        <a:p>
          <a:pPr algn="l"/>
          <a:endParaRPr lang="es-ES" sz="1200" b="1">
            <a:latin typeface="Arial Narrow" pitchFamily="34" charset="0"/>
          </a:endParaRPr>
        </a:p>
      </dgm:t>
    </dgm:pt>
    <dgm:pt modelId="{3F2BC6FD-66E6-4BA4-80F0-33DEF572FF05}" type="sibTrans" cxnId="{FAE1A226-BD10-4261-8473-CD6998F04B64}">
      <dgm:prSet/>
      <dgm:spPr/>
      <dgm:t>
        <a:bodyPr/>
        <a:lstStyle/>
        <a:p>
          <a:pPr algn="l"/>
          <a:endParaRPr lang="es-ES" sz="1200" b="1">
            <a:latin typeface="Arial Narrow" pitchFamily="34" charset="0"/>
          </a:endParaRPr>
        </a:p>
      </dgm:t>
    </dgm:pt>
    <dgm:pt modelId="{55CB10E1-66FB-4D18-8B6C-5171C5EA208C}">
      <dgm:prSet phldrT="[Texto]" custT="1"/>
      <dgm:spPr/>
      <dgm:t>
        <a:bodyPr/>
        <a:lstStyle/>
        <a:p>
          <a:pPr algn="l"/>
          <a:r>
            <a:rPr lang="es-ES" sz="1200" b="1" dirty="0" smtClean="0">
              <a:latin typeface="Arial Narrow" pitchFamily="34" charset="0"/>
            </a:rPr>
            <a:t>Ejecución</a:t>
          </a:r>
          <a:endParaRPr lang="es-ES" sz="1200" b="1" dirty="0">
            <a:latin typeface="Arial Narrow" pitchFamily="34" charset="0"/>
          </a:endParaRPr>
        </a:p>
      </dgm:t>
    </dgm:pt>
    <dgm:pt modelId="{33F3267C-A5BF-4634-BFF4-478440BA679A}" type="parTrans" cxnId="{58354BA7-A324-4018-86E0-4A3752BE62AB}">
      <dgm:prSet/>
      <dgm:spPr/>
      <dgm:t>
        <a:bodyPr/>
        <a:lstStyle/>
        <a:p>
          <a:pPr algn="l"/>
          <a:endParaRPr lang="es-ES" sz="1200" b="1">
            <a:latin typeface="Arial Narrow" pitchFamily="34" charset="0"/>
          </a:endParaRPr>
        </a:p>
      </dgm:t>
    </dgm:pt>
    <dgm:pt modelId="{78DF1B44-E307-46BA-82C0-B1EE2A08237C}" type="sibTrans" cxnId="{58354BA7-A324-4018-86E0-4A3752BE62AB}">
      <dgm:prSet/>
      <dgm:spPr/>
      <dgm:t>
        <a:bodyPr/>
        <a:lstStyle/>
        <a:p>
          <a:pPr algn="l"/>
          <a:endParaRPr lang="es-ES" sz="1200" b="1">
            <a:latin typeface="Arial Narrow" pitchFamily="34" charset="0"/>
          </a:endParaRPr>
        </a:p>
      </dgm:t>
    </dgm:pt>
    <dgm:pt modelId="{7CA35CC3-B4C5-4D80-9BCC-312AB74AD52A}">
      <dgm:prSet phldrT="[Texto]" custT="1"/>
      <dgm:spPr/>
      <dgm:t>
        <a:bodyPr/>
        <a:lstStyle/>
        <a:p>
          <a:pPr algn="l"/>
          <a:r>
            <a:rPr lang="es-ES" sz="1200" b="1" dirty="0" smtClean="0">
              <a:latin typeface="Arial Narrow" pitchFamily="34" charset="0"/>
            </a:rPr>
            <a:t>Evaluación</a:t>
          </a:r>
          <a:endParaRPr lang="es-ES" sz="1200" b="1" dirty="0">
            <a:latin typeface="Arial Narrow" pitchFamily="34" charset="0"/>
          </a:endParaRPr>
        </a:p>
      </dgm:t>
    </dgm:pt>
    <dgm:pt modelId="{58BD031A-C6E5-42CA-A521-E51D5D24C15A}" type="parTrans" cxnId="{A50DE72C-3BF9-4591-8D8B-8EEE5C48BF7A}">
      <dgm:prSet/>
      <dgm:spPr/>
      <dgm:t>
        <a:bodyPr/>
        <a:lstStyle/>
        <a:p>
          <a:pPr algn="l"/>
          <a:endParaRPr lang="es-ES" sz="1200" b="1">
            <a:latin typeface="Arial Narrow" pitchFamily="34" charset="0"/>
          </a:endParaRPr>
        </a:p>
      </dgm:t>
    </dgm:pt>
    <dgm:pt modelId="{97585230-0F40-4040-902E-F20097C0E6B4}" type="sibTrans" cxnId="{A50DE72C-3BF9-4591-8D8B-8EEE5C48BF7A}">
      <dgm:prSet/>
      <dgm:spPr/>
      <dgm:t>
        <a:bodyPr/>
        <a:lstStyle/>
        <a:p>
          <a:pPr algn="l"/>
          <a:endParaRPr lang="es-ES" sz="1200" b="1">
            <a:latin typeface="Arial Narrow" pitchFamily="34" charset="0"/>
          </a:endParaRPr>
        </a:p>
      </dgm:t>
    </dgm:pt>
    <dgm:pt modelId="{FE55FBC8-86D7-4430-A079-851CB4B373AC}">
      <dgm:prSet custT="1"/>
      <dgm:spPr/>
      <dgm:t>
        <a:bodyPr/>
        <a:lstStyle/>
        <a:p>
          <a:pPr algn="l"/>
          <a:r>
            <a:rPr lang="es-ES" sz="1200" b="1" dirty="0" smtClean="0">
              <a:latin typeface="Arial Narrow" pitchFamily="34" charset="0"/>
            </a:rPr>
            <a:t>Seguimiento</a:t>
          </a:r>
          <a:endParaRPr lang="es-ES" sz="1200" b="1" dirty="0">
            <a:latin typeface="Arial Narrow" pitchFamily="34" charset="0"/>
          </a:endParaRPr>
        </a:p>
      </dgm:t>
    </dgm:pt>
    <dgm:pt modelId="{F3E54873-123E-4670-928B-1DE551D4C315}" type="parTrans" cxnId="{3E0DE097-4B52-4C05-B10D-52E8C6982E4D}">
      <dgm:prSet/>
      <dgm:spPr/>
      <dgm:t>
        <a:bodyPr/>
        <a:lstStyle/>
        <a:p>
          <a:pPr algn="l"/>
          <a:endParaRPr lang="es-ES" sz="1200" b="1">
            <a:latin typeface="Arial Narrow" pitchFamily="34" charset="0"/>
          </a:endParaRPr>
        </a:p>
      </dgm:t>
    </dgm:pt>
    <dgm:pt modelId="{4D410497-44A0-4E10-8C8F-2B4991507045}" type="sibTrans" cxnId="{3E0DE097-4B52-4C05-B10D-52E8C6982E4D}">
      <dgm:prSet/>
      <dgm:spPr/>
      <dgm:t>
        <a:bodyPr/>
        <a:lstStyle/>
        <a:p>
          <a:pPr algn="l"/>
          <a:endParaRPr lang="es-ES" sz="1200" b="1">
            <a:latin typeface="Arial Narrow" pitchFamily="34" charset="0"/>
          </a:endParaRPr>
        </a:p>
      </dgm:t>
    </dgm:pt>
    <dgm:pt modelId="{0BE7CAB5-7109-4EA4-ADED-20818B841EF9}">
      <dgm:prSet custT="1"/>
      <dgm:spPr/>
      <dgm:t>
        <a:bodyPr/>
        <a:lstStyle/>
        <a:p>
          <a:pPr algn="l"/>
          <a:r>
            <a:rPr lang="es-ES" sz="1200" b="1" dirty="0" smtClean="0">
              <a:latin typeface="Arial Narrow" pitchFamily="34" charset="0"/>
            </a:rPr>
            <a:t>Presentación de informes</a:t>
          </a:r>
          <a:endParaRPr lang="es-ES" sz="1200" b="1" dirty="0">
            <a:latin typeface="Arial Narrow" pitchFamily="34" charset="0"/>
          </a:endParaRPr>
        </a:p>
      </dgm:t>
    </dgm:pt>
    <dgm:pt modelId="{103E3177-6C05-4666-B642-0840A33BF528}" type="parTrans" cxnId="{79F07874-D54F-4B2B-B385-C01AC6DEE57F}">
      <dgm:prSet/>
      <dgm:spPr/>
      <dgm:t>
        <a:bodyPr/>
        <a:lstStyle/>
        <a:p>
          <a:pPr algn="l"/>
          <a:endParaRPr lang="es-ES" sz="1200" b="1">
            <a:latin typeface="Arial Narrow" pitchFamily="34" charset="0"/>
          </a:endParaRPr>
        </a:p>
      </dgm:t>
    </dgm:pt>
    <dgm:pt modelId="{92F6DD31-BAF6-44EB-B5B7-9A4D4B11B9B0}" type="sibTrans" cxnId="{79F07874-D54F-4B2B-B385-C01AC6DEE57F}">
      <dgm:prSet/>
      <dgm:spPr/>
      <dgm:t>
        <a:bodyPr/>
        <a:lstStyle/>
        <a:p>
          <a:pPr algn="l"/>
          <a:endParaRPr lang="es-ES" sz="1200" b="1">
            <a:latin typeface="Arial Narrow" pitchFamily="34" charset="0"/>
          </a:endParaRPr>
        </a:p>
      </dgm:t>
    </dgm:pt>
    <dgm:pt modelId="{90F29B5C-D0D0-4369-B4B9-671CC79B531C}" type="pres">
      <dgm:prSet presAssocID="{4FF56059-B1F1-4C77-9E32-284B45C8B625}" presName="Name0" presStyleCnt="0">
        <dgm:presLayoutVars>
          <dgm:chMax val="7"/>
          <dgm:dir/>
          <dgm:animLvl val="lvl"/>
          <dgm:resizeHandles val="exact"/>
        </dgm:presLayoutVars>
      </dgm:prSet>
      <dgm:spPr/>
      <dgm:t>
        <a:bodyPr/>
        <a:lstStyle/>
        <a:p>
          <a:endParaRPr lang="es-ES"/>
        </a:p>
      </dgm:t>
    </dgm:pt>
    <dgm:pt modelId="{687617EA-4FFB-4DBA-B2C0-D25B96BA4465}" type="pres">
      <dgm:prSet presAssocID="{62F10DBF-98C9-4F73-BDB6-EF1C6B8E4325}" presName="circle1" presStyleLbl="node1" presStyleIdx="0" presStyleCnt="5"/>
      <dgm:spPr/>
      <dgm:t>
        <a:bodyPr/>
        <a:lstStyle/>
        <a:p>
          <a:endParaRPr lang="es-ES"/>
        </a:p>
      </dgm:t>
    </dgm:pt>
    <dgm:pt modelId="{F9E60286-6654-4DF3-9CFB-D6B3B908B389}" type="pres">
      <dgm:prSet presAssocID="{62F10DBF-98C9-4F73-BDB6-EF1C6B8E4325}" presName="space" presStyleCnt="0"/>
      <dgm:spPr/>
      <dgm:t>
        <a:bodyPr/>
        <a:lstStyle/>
        <a:p>
          <a:endParaRPr lang="es-ES"/>
        </a:p>
      </dgm:t>
    </dgm:pt>
    <dgm:pt modelId="{E7325FEC-ACB5-4360-80FA-3C3528D6DB81}" type="pres">
      <dgm:prSet presAssocID="{62F10DBF-98C9-4F73-BDB6-EF1C6B8E4325}" presName="rect1" presStyleLbl="alignAcc1" presStyleIdx="0" presStyleCnt="5"/>
      <dgm:spPr/>
      <dgm:t>
        <a:bodyPr/>
        <a:lstStyle/>
        <a:p>
          <a:endParaRPr lang="es-ES"/>
        </a:p>
      </dgm:t>
    </dgm:pt>
    <dgm:pt modelId="{4F28C737-EB71-44AA-8FA0-5CD343C2E798}" type="pres">
      <dgm:prSet presAssocID="{55CB10E1-66FB-4D18-8B6C-5171C5EA208C}" presName="vertSpace2" presStyleLbl="node1" presStyleIdx="0" presStyleCnt="5"/>
      <dgm:spPr/>
      <dgm:t>
        <a:bodyPr/>
        <a:lstStyle/>
        <a:p>
          <a:endParaRPr lang="es-ES"/>
        </a:p>
      </dgm:t>
    </dgm:pt>
    <dgm:pt modelId="{7C11B9E0-FF18-47B2-8A27-4F811BFD0D4B}" type="pres">
      <dgm:prSet presAssocID="{55CB10E1-66FB-4D18-8B6C-5171C5EA208C}" presName="circle2" presStyleLbl="node1" presStyleIdx="1" presStyleCnt="5"/>
      <dgm:spPr/>
      <dgm:t>
        <a:bodyPr/>
        <a:lstStyle/>
        <a:p>
          <a:endParaRPr lang="es-ES"/>
        </a:p>
      </dgm:t>
    </dgm:pt>
    <dgm:pt modelId="{3263019F-5DED-40CB-BB51-7F0815141EE8}" type="pres">
      <dgm:prSet presAssocID="{55CB10E1-66FB-4D18-8B6C-5171C5EA208C}" presName="rect2" presStyleLbl="alignAcc1" presStyleIdx="1" presStyleCnt="5"/>
      <dgm:spPr/>
      <dgm:t>
        <a:bodyPr/>
        <a:lstStyle/>
        <a:p>
          <a:endParaRPr lang="es-ES"/>
        </a:p>
      </dgm:t>
    </dgm:pt>
    <dgm:pt modelId="{19FE94F8-67AB-40B5-A27A-01FB573B76D5}" type="pres">
      <dgm:prSet presAssocID="{FE55FBC8-86D7-4430-A079-851CB4B373AC}" presName="vertSpace3" presStyleLbl="node1" presStyleIdx="1" presStyleCnt="5"/>
      <dgm:spPr/>
      <dgm:t>
        <a:bodyPr/>
        <a:lstStyle/>
        <a:p>
          <a:endParaRPr lang="es-ES"/>
        </a:p>
      </dgm:t>
    </dgm:pt>
    <dgm:pt modelId="{536DA871-DA31-4999-805E-247E7217F147}" type="pres">
      <dgm:prSet presAssocID="{FE55FBC8-86D7-4430-A079-851CB4B373AC}" presName="circle3" presStyleLbl="node1" presStyleIdx="2" presStyleCnt="5"/>
      <dgm:spPr/>
      <dgm:t>
        <a:bodyPr/>
        <a:lstStyle/>
        <a:p>
          <a:endParaRPr lang="es-ES"/>
        </a:p>
      </dgm:t>
    </dgm:pt>
    <dgm:pt modelId="{5F14EEC5-0989-453B-AFB3-E3190FDCB8C8}" type="pres">
      <dgm:prSet presAssocID="{FE55FBC8-86D7-4430-A079-851CB4B373AC}" presName="rect3" presStyleLbl="alignAcc1" presStyleIdx="2" presStyleCnt="5"/>
      <dgm:spPr/>
      <dgm:t>
        <a:bodyPr/>
        <a:lstStyle/>
        <a:p>
          <a:endParaRPr lang="es-ES"/>
        </a:p>
      </dgm:t>
    </dgm:pt>
    <dgm:pt modelId="{CB6983BC-5156-4E04-AA22-908DD4D4D6FD}" type="pres">
      <dgm:prSet presAssocID="{0BE7CAB5-7109-4EA4-ADED-20818B841EF9}" presName="vertSpace4" presStyleLbl="node1" presStyleIdx="2" presStyleCnt="5"/>
      <dgm:spPr/>
      <dgm:t>
        <a:bodyPr/>
        <a:lstStyle/>
        <a:p>
          <a:endParaRPr lang="es-ES"/>
        </a:p>
      </dgm:t>
    </dgm:pt>
    <dgm:pt modelId="{B7A651E0-60DF-4A1A-97D7-02BD2859A8F7}" type="pres">
      <dgm:prSet presAssocID="{0BE7CAB5-7109-4EA4-ADED-20818B841EF9}" presName="circle4" presStyleLbl="node1" presStyleIdx="3" presStyleCnt="5"/>
      <dgm:spPr/>
      <dgm:t>
        <a:bodyPr/>
        <a:lstStyle/>
        <a:p>
          <a:endParaRPr lang="es-ES"/>
        </a:p>
      </dgm:t>
    </dgm:pt>
    <dgm:pt modelId="{78E4E095-D480-4A43-BB8C-C90A0C915990}" type="pres">
      <dgm:prSet presAssocID="{0BE7CAB5-7109-4EA4-ADED-20818B841EF9}" presName="rect4" presStyleLbl="alignAcc1" presStyleIdx="3" presStyleCnt="5"/>
      <dgm:spPr/>
      <dgm:t>
        <a:bodyPr/>
        <a:lstStyle/>
        <a:p>
          <a:endParaRPr lang="es-ES"/>
        </a:p>
      </dgm:t>
    </dgm:pt>
    <dgm:pt modelId="{1175971F-10D9-48FA-8E81-3B605422EFD1}" type="pres">
      <dgm:prSet presAssocID="{7CA35CC3-B4C5-4D80-9BCC-312AB74AD52A}" presName="vertSpace5" presStyleLbl="node1" presStyleIdx="3" presStyleCnt="5"/>
      <dgm:spPr/>
      <dgm:t>
        <a:bodyPr/>
        <a:lstStyle/>
        <a:p>
          <a:endParaRPr lang="es-ES"/>
        </a:p>
      </dgm:t>
    </dgm:pt>
    <dgm:pt modelId="{896C9590-873D-43F1-9D2A-345F5C0F9BE3}" type="pres">
      <dgm:prSet presAssocID="{7CA35CC3-B4C5-4D80-9BCC-312AB74AD52A}" presName="circle5" presStyleLbl="node1" presStyleIdx="4" presStyleCnt="5"/>
      <dgm:spPr/>
      <dgm:t>
        <a:bodyPr/>
        <a:lstStyle/>
        <a:p>
          <a:endParaRPr lang="es-ES"/>
        </a:p>
      </dgm:t>
    </dgm:pt>
    <dgm:pt modelId="{D478817E-AE4B-4F90-AAF2-3E5B212A681D}" type="pres">
      <dgm:prSet presAssocID="{7CA35CC3-B4C5-4D80-9BCC-312AB74AD52A}" presName="rect5" presStyleLbl="alignAcc1" presStyleIdx="4" presStyleCnt="5"/>
      <dgm:spPr/>
      <dgm:t>
        <a:bodyPr/>
        <a:lstStyle/>
        <a:p>
          <a:endParaRPr lang="es-ES"/>
        </a:p>
      </dgm:t>
    </dgm:pt>
    <dgm:pt modelId="{287D6CA9-CA97-4FA9-9676-D0A5888801CF}" type="pres">
      <dgm:prSet presAssocID="{62F10DBF-98C9-4F73-BDB6-EF1C6B8E4325}" presName="rect1ParTxNoCh" presStyleLbl="alignAcc1" presStyleIdx="4" presStyleCnt="5">
        <dgm:presLayoutVars>
          <dgm:chMax val="1"/>
          <dgm:bulletEnabled val="1"/>
        </dgm:presLayoutVars>
      </dgm:prSet>
      <dgm:spPr/>
      <dgm:t>
        <a:bodyPr/>
        <a:lstStyle/>
        <a:p>
          <a:endParaRPr lang="es-ES"/>
        </a:p>
      </dgm:t>
    </dgm:pt>
    <dgm:pt modelId="{17A5C118-6129-47C2-94FE-D2086E9F06C5}" type="pres">
      <dgm:prSet presAssocID="{55CB10E1-66FB-4D18-8B6C-5171C5EA208C}" presName="rect2ParTxNoCh" presStyleLbl="alignAcc1" presStyleIdx="4" presStyleCnt="5">
        <dgm:presLayoutVars>
          <dgm:chMax val="1"/>
          <dgm:bulletEnabled val="1"/>
        </dgm:presLayoutVars>
      </dgm:prSet>
      <dgm:spPr/>
      <dgm:t>
        <a:bodyPr/>
        <a:lstStyle/>
        <a:p>
          <a:endParaRPr lang="es-ES"/>
        </a:p>
      </dgm:t>
    </dgm:pt>
    <dgm:pt modelId="{7571192A-4531-463B-BD17-0DEC8E630342}" type="pres">
      <dgm:prSet presAssocID="{FE55FBC8-86D7-4430-A079-851CB4B373AC}" presName="rect3ParTxNoCh" presStyleLbl="alignAcc1" presStyleIdx="4" presStyleCnt="5">
        <dgm:presLayoutVars>
          <dgm:chMax val="1"/>
          <dgm:bulletEnabled val="1"/>
        </dgm:presLayoutVars>
      </dgm:prSet>
      <dgm:spPr/>
      <dgm:t>
        <a:bodyPr/>
        <a:lstStyle/>
        <a:p>
          <a:endParaRPr lang="es-ES"/>
        </a:p>
      </dgm:t>
    </dgm:pt>
    <dgm:pt modelId="{4F0203CF-CA3C-4FB7-88A2-F001C69D087E}" type="pres">
      <dgm:prSet presAssocID="{0BE7CAB5-7109-4EA4-ADED-20818B841EF9}" presName="rect4ParTxNoCh" presStyleLbl="alignAcc1" presStyleIdx="4" presStyleCnt="5">
        <dgm:presLayoutVars>
          <dgm:chMax val="1"/>
          <dgm:bulletEnabled val="1"/>
        </dgm:presLayoutVars>
      </dgm:prSet>
      <dgm:spPr/>
      <dgm:t>
        <a:bodyPr/>
        <a:lstStyle/>
        <a:p>
          <a:endParaRPr lang="es-ES"/>
        </a:p>
      </dgm:t>
    </dgm:pt>
    <dgm:pt modelId="{C294CD65-E489-4350-9AA9-8B14B690F5AC}" type="pres">
      <dgm:prSet presAssocID="{7CA35CC3-B4C5-4D80-9BCC-312AB74AD52A}" presName="rect5ParTxNoCh" presStyleLbl="alignAcc1" presStyleIdx="4" presStyleCnt="5">
        <dgm:presLayoutVars>
          <dgm:chMax val="1"/>
          <dgm:bulletEnabled val="1"/>
        </dgm:presLayoutVars>
      </dgm:prSet>
      <dgm:spPr/>
      <dgm:t>
        <a:bodyPr/>
        <a:lstStyle/>
        <a:p>
          <a:endParaRPr lang="es-ES"/>
        </a:p>
      </dgm:t>
    </dgm:pt>
  </dgm:ptLst>
  <dgm:cxnLst>
    <dgm:cxn modelId="{3E0DE097-4B52-4C05-B10D-52E8C6982E4D}" srcId="{4FF56059-B1F1-4C77-9E32-284B45C8B625}" destId="{FE55FBC8-86D7-4430-A079-851CB4B373AC}" srcOrd="2" destOrd="0" parTransId="{F3E54873-123E-4670-928B-1DE551D4C315}" sibTransId="{4D410497-44A0-4E10-8C8F-2B4991507045}"/>
    <dgm:cxn modelId="{65854707-6FB6-4D52-A78F-FFED734BE0D7}" type="presOf" srcId="{55CB10E1-66FB-4D18-8B6C-5171C5EA208C}" destId="{3263019F-5DED-40CB-BB51-7F0815141EE8}" srcOrd="0" destOrd="0" presId="urn:microsoft.com/office/officeart/2005/8/layout/target3"/>
    <dgm:cxn modelId="{015AA7BF-8F7F-4851-A096-9425A3F176F8}" type="presOf" srcId="{FE55FBC8-86D7-4430-A079-851CB4B373AC}" destId="{5F14EEC5-0989-453B-AFB3-E3190FDCB8C8}" srcOrd="0" destOrd="0" presId="urn:microsoft.com/office/officeart/2005/8/layout/target3"/>
    <dgm:cxn modelId="{BC96A480-717A-4F55-8D11-72D382D31EDB}" type="presOf" srcId="{0BE7CAB5-7109-4EA4-ADED-20818B841EF9}" destId="{78E4E095-D480-4A43-BB8C-C90A0C915990}" srcOrd="0" destOrd="0" presId="urn:microsoft.com/office/officeart/2005/8/layout/target3"/>
    <dgm:cxn modelId="{73BDC234-12B4-403C-B464-18EF7C819363}" type="presOf" srcId="{0BE7CAB5-7109-4EA4-ADED-20818B841EF9}" destId="{4F0203CF-CA3C-4FB7-88A2-F001C69D087E}" srcOrd="1" destOrd="0" presId="urn:microsoft.com/office/officeart/2005/8/layout/target3"/>
    <dgm:cxn modelId="{A50DE72C-3BF9-4591-8D8B-8EEE5C48BF7A}" srcId="{4FF56059-B1F1-4C77-9E32-284B45C8B625}" destId="{7CA35CC3-B4C5-4D80-9BCC-312AB74AD52A}" srcOrd="4" destOrd="0" parTransId="{58BD031A-C6E5-42CA-A521-E51D5D24C15A}" sibTransId="{97585230-0F40-4040-902E-F20097C0E6B4}"/>
    <dgm:cxn modelId="{8624AF9D-BF0F-4447-AC55-713796DB796A}" type="presOf" srcId="{4FF56059-B1F1-4C77-9E32-284B45C8B625}" destId="{90F29B5C-D0D0-4369-B4B9-671CC79B531C}" srcOrd="0" destOrd="0" presId="urn:microsoft.com/office/officeart/2005/8/layout/target3"/>
    <dgm:cxn modelId="{1361B046-EF97-42AF-9D33-803C43B73EE6}" type="presOf" srcId="{7CA35CC3-B4C5-4D80-9BCC-312AB74AD52A}" destId="{D478817E-AE4B-4F90-AAF2-3E5B212A681D}" srcOrd="0" destOrd="0" presId="urn:microsoft.com/office/officeart/2005/8/layout/target3"/>
    <dgm:cxn modelId="{79F07874-D54F-4B2B-B385-C01AC6DEE57F}" srcId="{4FF56059-B1F1-4C77-9E32-284B45C8B625}" destId="{0BE7CAB5-7109-4EA4-ADED-20818B841EF9}" srcOrd="3" destOrd="0" parTransId="{103E3177-6C05-4666-B642-0840A33BF528}" sibTransId="{92F6DD31-BAF6-44EB-B5B7-9A4D4B11B9B0}"/>
    <dgm:cxn modelId="{A4AAEF4A-7BFA-4A8C-91D5-FF6EFB3A3D16}" type="presOf" srcId="{7CA35CC3-B4C5-4D80-9BCC-312AB74AD52A}" destId="{C294CD65-E489-4350-9AA9-8B14B690F5AC}" srcOrd="1" destOrd="0" presId="urn:microsoft.com/office/officeart/2005/8/layout/target3"/>
    <dgm:cxn modelId="{FAE1A226-BD10-4261-8473-CD6998F04B64}" srcId="{4FF56059-B1F1-4C77-9E32-284B45C8B625}" destId="{62F10DBF-98C9-4F73-BDB6-EF1C6B8E4325}" srcOrd="0" destOrd="0" parTransId="{34BF2AC7-833A-45F0-9DEF-00703EC55AA4}" sibTransId="{3F2BC6FD-66E6-4BA4-80F0-33DEF572FF05}"/>
    <dgm:cxn modelId="{F11B84EE-A38B-48F0-BFBB-095431A97554}" type="presOf" srcId="{55CB10E1-66FB-4D18-8B6C-5171C5EA208C}" destId="{17A5C118-6129-47C2-94FE-D2086E9F06C5}" srcOrd="1" destOrd="0" presId="urn:microsoft.com/office/officeart/2005/8/layout/target3"/>
    <dgm:cxn modelId="{44EF28EB-1FE4-417D-8D3C-6CC9348C775D}" type="presOf" srcId="{62F10DBF-98C9-4F73-BDB6-EF1C6B8E4325}" destId="{E7325FEC-ACB5-4360-80FA-3C3528D6DB81}" srcOrd="0" destOrd="0" presId="urn:microsoft.com/office/officeart/2005/8/layout/target3"/>
    <dgm:cxn modelId="{58354BA7-A324-4018-86E0-4A3752BE62AB}" srcId="{4FF56059-B1F1-4C77-9E32-284B45C8B625}" destId="{55CB10E1-66FB-4D18-8B6C-5171C5EA208C}" srcOrd="1" destOrd="0" parTransId="{33F3267C-A5BF-4634-BFF4-478440BA679A}" sibTransId="{78DF1B44-E307-46BA-82C0-B1EE2A08237C}"/>
    <dgm:cxn modelId="{1E6892CD-191F-4B9D-9545-30730EEF878D}" type="presOf" srcId="{FE55FBC8-86D7-4430-A079-851CB4B373AC}" destId="{7571192A-4531-463B-BD17-0DEC8E630342}" srcOrd="1" destOrd="0" presId="urn:microsoft.com/office/officeart/2005/8/layout/target3"/>
    <dgm:cxn modelId="{15510648-0834-4443-A51A-83B03840DC1E}" type="presOf" srcId="{62F10DBF-98C9-4F73-BDB6-EF1C6B8E4325}" destId="{287D6CA9-CA97-4FA9-9676-D0A5888801CF}" srcOrd="1" destOrd="0" presId="urn:microsoft.com/office/officeart/2005/8/layout/target3"/>
    <dgm:cxn modelId="{1B7B95B6-0778-4F5D-AB30-9D2303BAA5F2}" type="presParOf" srcId="{90F29B5C-D0D0-4369-B4B9-671CC79B531C}" destId="{687617EA-4FFB-4DBA-B2C0-D25B96BA4465}" srcOrd="0" destOrd="0" presId="urn:microsoft.com/office/officeart/2005/8/layout/target3"/>
    <dgm:cxn modelId="{4FB20EF5-EA7C-4898-A041-927F4D9D2184}" type="presParOf" srcId="{90F29B5C-D0D0-4369-B4B9-671CC79B531C}" destId="{F9E60286-6654-4DF3-9CFB-D6B3B908B389}" srcOrd="1" destOrd="0" presId="urn:microsoft.com/office/officeart/2005/8/layout/target3"/>
    <dgm:cxn modelId="{C50DE094-37AE-4F50-842F-81E84C86E678}" type="presParOf" srcId="{90F29B5C-D0D0-4369-B4B9-671CC79B531C}" destId="{E7325FEC-ACB5-4360-80FA-3C3528D6DB81}" srcOrd="2" destOrd="0" presId="urn:microsoft.com/office/officeart/2005/8/layout/target3"/>
    <dgm:cxn modelId="{7C513B97-4890-433B-AE12-E8C2C0BF92C7}" type="presParOf" srcId="{90F29B5C-D0D0-4369-B4B9-671CC79B531C}" destId="{4F28C737-EB71-44AA-8FA0-5CD343C2E798}" srcOrd="3" destOrd="0" presId="urn:microsoft.com/office/officeart/2005/8/layout/target3"/>
    <dgm:cxn modelId="{62DDFB45-7D53-4B63-B2B1-08D5A874EB3F}" type="presParOf" srcId="{90F29B5C-D0D0-4369-B4B9-671CC79B531C}" destId="{7C11B9E0-FF18-47B2-8A27-4F811BFD0D4B}" srcOrd="4" destOrd="0" presId="urn:microsoft.com/office/officeart/2005/8/layout/target3"/>
    <dgm:cxn modelId="{A06CA8AD-19C9-416C-82D5-9EF566E6B2E3}" type="presParOf" srcId="{90F29B5C-D0D0-4369-B4B9-671CC79B531C}" destId="{3263019F-5DED-40CB-BB51-7F0815141EE8}" srcOrd="5" destOrd="0" presId="urn:microsoft.com/office/officeart/2005/8/layout/target3"/>
    <dgm:cxn modelId="{4D1C7295-C784-46B4-BFFA-4C5796BB4620}" type="presParOf" srcId="{90F29B5C-D0D0-4369-B4B9-671CC79B531C}" destId="{19FE94F8-67AB-40B5-A27A-01FB573B76D5}" srcOrd="6" destOrd="0" presId="urn:microsoft.com/office/officeart/2005/8/layout/target3"/>
    <dgm:cxn modelId="{52606A5C-DD24-4439-BB42-768FF2DCCA15}" type="presParOf" srcId="{90F29B5C-D0D0-4369-B4B9-671CC79B531C}" destId="{536DA871-DA31-4999-805E-247E7217F147}" srcOrd="7" destOrd="0" presId="urn:microsoft.com/office/officeart/2005/8/layout/target3"/>
    <dgm:cxn modelId="{D187634C-9B30-4B88-A372-05F072D6C0DD}" type="presParOf" srcId="{90F29B5C-D0D0-4369-B4B9-671CC79B531C}" destId="{5F14EEC5-0989-453B-AFB3-E3190FDCB8C8}" srcOrd="8" destOrd="0" presId="urn:microsoft.com/office/officeart/2005/8/layout/target3"/>
    <dgm:cxn modelId="{F4FFBE3C-3F96-40E9-9991-002D9E6DC36A}" type="presParOf" srcId="{90F29B5C-D0D0-4369-B4B9-671CC79B531C}" destId="{CB6983BC-5156-4E04-AA22-908DD4D4D6FD}" srcOrd="9" destOrd="0" presId="urn:microsoft.com/office/officeart/2005/8/layout/target3"/>
    <dgm:cxn modelId="{076D3C6F-01EE-4608-980D-3DF8AC500379}" type="presParOf" srcId="{90F29B5C-D0D0-4369-B4B9-671CC79B531C}" destId="{B7A651E0-60DF-4A1A-97D7-02BD2859A8F7}" srcOrd="10" destOrd="0" presId="urn:microsoft.com/office/officeart/2005/8/layout/target3"/>
    <dgm:cxn modelId="{B210E773-A830-4BBD-A87F-1CFDB938A2DA}" type="presParOf" srcId="{90F29B5C-D0D0-4369-B4B9-671CC79B531C}" destId="{78E4E095-D480-4A43-BB8C-C90A0C915990}" srcOrd="11" destOrd="0" presId="urn:microsoft.com/office/officeart/2005/8/layout/target3"/>
    <dgm:cxn modelId="{3A40CE2B-C693-4714-A7AC-A676CDFB60D1}" type="presParOf" srcId="{90F29B5C-D0D0-4369-B4B9-671CC79B531C}" destId="{1175971F-10D9-48FA-8E81-3B605422EFD1}" srcOrd="12" destOrd="0" presId="urn:microsoft.com/office/officeart/2005/8/layout/target3"/>
    <dgm:cxn modelId="{B64E8A5C-50E6-4867-AB7D-6242164C1EF0}" type="presParOf" srcId="{90F29B5C-D0D0-4369-B4B9-671CC79B531C}" destId="{896C9590-873D-43F1-9D2A-345F5C0F9BE3}" srcOrd="13" destOrd="0" presId="urn:microsoft.com/office/officeart/2005/8/layout/target3"/>
    <dgm:cxn modelId="{203E320E-E315-44F3-A6FD-A186EEE620EA}" type="presParOf" srcId="{90F29B5C-D0D0-4369-B4B9-671CC79B531C}" destId="{D478817E-AE4B-4F90-AAF2-3E5B212A681D}" srcOrd="14" destOrd="0" presId="urn:microsoft.com/office/officeart/2005/8/layout/target3"/>
    <dgm:cxn modelId="{6F2EF7C7-1DA5-492F-991B-97C6ED6191D6}" type="presParOf" srcId="{90F29B5C-D0D0-4369-B4B9-671CC79B531C}" destId="{287D6CA9-CA97-4FA9-9676-D0A5888801CF}" srcOrd="15" destOrd="0" presId="urn:microsoft.com/office/officeart/2005/8/layout/target3"/>
    <dgm:cxn modelId="{701BF281-72C0-40FD-A58B-324B0842BCCA}" type="presParOf" srcId="{90F29B5C-D0D0-4369-B4B9-671CC79B531C}" destId="{17A5C118-6129-47C2-94FE-D2086E9F06C5}" srcOrd="16" destOrd="0" presId="urn:microsoft.com/office/officeart/2005/8/layout/target3"/>
    <dgm:cxn modelId="{9ED9C098-9D84-42A5-BC0F-BD3FE180BE17}" type="presParOf" srcId="{90F29B5C-D0D0-4369-B4B9-671CC79B531C}" destId="{7571192A-4531-463B-BD17-0DEC8E630342}" srcOrd="17" destOrd="0" presId="urn:microsoft.com/office/officeart/2005/8/layout/target3"/>
    <dgm:cxn modelId="{2DB2A856-7C06-47EC-BA48-AAB33EC35F94}" type="presParOf" srcId="{90F29B5C-D0D0-4369-B4B9-671CC79B531C}" destId="{4F0203CF-CA3C-4FB7-88A2-F001C69D087E}" srcOrd="18" destOrd="0" presId="urn:microsoft.com/office/officeart/2005/8/layout/target3"/>
    <dgm:cxn modelId="{F488E066-4C14-4197-B4C4-72C35B0A7203}" type="presParOf" srcId="{90F29B5C-D0D0-4369-B4B9-671CC79B531C}" destId="{C294CD65-E489-4350-9AA9-8B14B690F5AC}" srcOrd="19" destOrd="0" presId="urn:microsoft.com/office/officeart/2005/8/layout/target3"/>
  </dgm:cxnLst>
  <dgm:bg/>
  <dgm:whole/>
  <dgm:extLst>
    <a:ext uri="http://schemas.microsoft.com/office/drawing/2008/diagram"/>
  </dgm:extLst>
</dgm:dataModel>
</file>

<file path=ppt/diagrams/data9.xml><?xml version="1.0" encoding="utf-8"?>
<dgm:dataModel xmlns:dgm="http://schemas.openxmlformats.org/drawingml/2006/diagram" xmlns:a="http://schemas.openxmlformats.org/drawingml/2006/main">
  <dgm:ptLst>
    <dgm:pt modelId="{4FF56059-B1F1-4C77-9E32-284B45C8B625}" type="doc">
      <dgm:prSet loTypeId="urn:microsoft.com/office/officeart/2005/8/layout/target3" loCatId="relationship" qsTypeId="urn:microsoft.com/office/officeart/2005/8/quickstyle/simple3" qsCatId="simple" csTypeId="urn:microsoft.com/office/officeart/2005/8/colors/accent1_2" csCatId="accent1" phldr="1"/>
      <dgm:spPr/>
      <dgm:t>
        <a:bodyPr/>
        <a:lstStyle/>
        <a:p>
          <a:endParaRPr lang="es-ES"/>
        </a:p>
      </dgm:t>
    </dgm:pt>
    <dgm:pt modelId="{62F10DBF-98C9-4F73-BDB6-EF1C6B8E4325}">
      <dgm:prSet phldrT="[Texto]" custT="1"/>
      <dgm:spPr>
        <a:solidFill>
          <a:schemeClr val="accent1">
            <a:lumMod val="20000"/>
            <a:lumOff val="80000"/>
          </a:schemeClr>
        </a:solidFill>
      </dgm:spPr>
      <dgm:t>
        <a:bodyPr/>
        <a:lstStyle/>
        <a:p>
          <a:pPr algn="l"/>
          <a:r>
            <a:rPr lang="es-ES" sz="1600" b="1" dirty="0" smtClean="0">
              <a:latin typeface="Arial Narrow" pitchFamily="34" charset="0"/>
            </a:rPr>
            <a:t>Preparación</a:t>
          </a:r>
          <a:endParaRPr lang="es-ES" sz="1600" b="1" dirty="0">
            <a:latin typeface="Arial Narrow" pitchFamily="34" charset="0"/>
          </a:endParaRPr>
        </a:p>
      </dgm:t>
    </dgm:pt>
    <dgm:pt modelId="{34BF2AC7-833A-45F0-9DEF-00703EC55AA4}" type="parTrans" cxnId="{FAE1A226-BD10-4261-8473-CD6998F04B64}">
      <dgm:prSet/>
      <dgm:spPr/>
      <dgm:t>
        <a:bodyPr/>
        <a:lstStyle/>
        <a:p>
          <a:pPr algn="l"/>
          <a:endParaRPr lang="es-ES" sz="1200" b="1">
            <a:latin typeface="Arial Narrow" pitchFamily="34" charset="0"/>
          </a:endParaRPr>
        </a:p>
      </dgm:t>
    </dgm:pt>
    <dgm:pt modelId="{3F2BC6FD-66E6-4BA4-80F0-33DEF572FF05}" type="sibTrans" cxnId="{FAE1A226-BD10-4261-8473-CD6998F04B64}">
      <dgm:prSet/>
      <dgm:spPr/>
      <dgm:t>
        <a:bodyPr/>
        <a:lstStyle/>
        <a:p>
          <a:pPr algn="l"/>
          <a:endParaRPr lang="es-ES" sz="1200" b="1">
            <a:latin typeface="Arial Narrow" pitchFamily="34" charset="0"/>
          </a:endParaRPr>
        </a:p>
      </dgm:t>
    </dgm:pt>
    <dgm:pt modelId="{55CB10E1-66FB-4D18-8B6C-5171C5EA208C}">
      <dgm:prSet phldrT="[Texto]" custT="1"/>
      <dgm:spPr/>
      <dgm:t>
        <a:bodyPr/>
        <a:lstStyle/>
        <a:p>
          <a:pPr algn="l"/>
          <a:r>
            <a:rPr lang="es-ES" sz="1200" b="1" dirty="0" smtClean="0">
              <a:latin typeface="Arial Narrow" pitchFamily="34" charset="0"/>
            </a:rPr>
            <a:t>Ejecución</a:t>
          </a:r>
          <a:endParaRPr lang="es-ES" sz="1200" b="1" dirty="0">
            <a:latin typeface="Arial Narrow" pitchFamily="34" charset="0"/>
          </a:endParaRPr>
        </a:p>
      </dgm:t>
    </dgm:pt>
    <dgm:pt modelId="{33F3267C-A5BF-4634-BFF4-478440BA679A}" type="parTrans" cxnId="{58354BA7-A324-4018-86E0-4A3752BE62AB}">
      <dgm:prSet/>
      <dgm:spPr/>
      <dgm:t>
        <a:bodyPr/>
        <a:lstStyle/>
        <a:p>
          <a:pPr algn="l"/>
          <a:endParaRPr lang="es-ES" sz="1200" b="1">
            <a:latin typeface="Arial Narrow" pitchFamily="34" charset="0"/>
          </a:endParaRPr>
        </a:p>
      </dgm:t>
    </dgm:pt>
    <dgm:pt modelId="{78DF1B44-E307-46BA-82C0-B1EE2A08237C}" type="sibTrans" cxnId="{58354BA7-A324-4018-86E0-4A3752BE62AB}">
      <dgm:prSet/>
      <dgm:spPr/>
      <dgm:t>
        <a:bodyPr/>
        <a:lstStyle/>
        <a:p>
          <a:pPr algn="l"/>
          <a:endParaRPr lang="es-ES" sz="1200" b="1">
            <a:latin typeface="Arial Narrow" pitchFamily="34" charset="0"/>
          </a:endParaRPr>
        </a:p>
      </dgm:t>
    </dgm:pt>
    <dgm:pt modelId="{7CA35CC3-B4C5-4D80-9BCC-312AB74AD52A}">
      <dgm:prSet phldrT="[Texto]" custT="1"/>
      <dgm:spPr/>
      <dgm:t>
        <a:bodyPr/>
        <a:lstStyle/>
        <a:p>
          <a:pPr algn="l"/>
          <a:r>
            <a:rPr lang="es-ES" sz="1200" b="1" dirty="0" smtClean="0">
              <a:latin typeface="Arial Narrow" pitchFamily="34" charset="0"/>
            </a:rPr>
            <a:t>Evaluación</a:t>
          </a:r>
          <a:endParaRPr lang="es-ES" sz="1200" b="1" dirty="0">
            <a:latin typeface="Arial Narrow" pitchFamily="34" charset="0"/>
          </a:endParaRPr>
        </a:p>
      </dgm:t>
    </dgm:pt>
    <dgm:pt modelId="{58BD031A-C6E5-42CA-A521-E51D5D24C15A}" type="parTrans" cxnId="{A50DE72C-3BF9-4591-8D8B-8EEE5C48BF7A}">
      <dgm:prSet/>
      <dgm:spPr/>
      <dgm:t>
        <a:bodyPr/>
        <a:lstStyle/>
        <a:p>
          <a:pPr algn="l"/>
          <a:endParaRPr lang="es-ES" sz="1200" b="1">
            <a:latin typeface="Arial Narrow" pitchFamily="34" charset="0"/>
          </a:endParaRPr>
        </a:p>
      </dgm:t>
    </dgm:pt>
    <dgm:pt modelId="{97585230-0F40-4040-902E-F20097C0E6B4}" type="sibTrans" cxnId="{A50DE72C-3BF9-4591-8D8B-8EEE5C48BF7A}">
      <dgm:prSet/>
      <dgm:spPr/>
      <dgm:t>
        <a:bodyPr/>
        <a:lstStyle/>
        <a:p>
          <a:pPr algn="l"/>
          <a:endParaRPr lang="es-ES" sz="1200" b="1">
            <a:latin typeface="Arial Narrow" pitchFamily="34" charset="0"/>
          </a:endParaRPr>
        </a:p>
      </dgm:t>
    </dgm:pt>
    <dgm:pt modelId="{FE55FBC8-86D7-4430-A079-851CB4B373AC}">
      <dgm:prSet custT="1"/>
      <dgm:spPr/>
      <dgm:t>
        <a:bodyPr/>
        <a:lstStyle/>
        <a:p>
          <a:pPr algn="l"/>
          <a:r>
            <a:rPr lang="es-ES" sz="1200" b="1" dirty="0" smtClean="0">
              <a:latin typeface="Arial Narrow" pitchFamily="34" charset="0"/>
            </a:rPr>
            <a:t>Seguimiento</a:t>
          </a:r>
          <a:endParaRPr lang="es-ES" sz="1200" b="1" dirty="0">
            <a:latin typeface="Arial Narrow" pitchFamily="34" charset="0"/>
          </a:endParaRPr>
        </a:p>
      </dgm:t>
    </dgm:pt>
    <dgm:pt modelId="{F3E54873-123E-4670-928B-1DE551D4C315}" type="parTrans" cxnId="{3E0DE097-4B52-4C05-B10D-52E8C6982E4D}">
      <dgm:prSet/>
      <dgm:spPr/>
      <dgm:t>
        <a:bodyPr/>
        <a:lstStyle/>
        <a:p>
          <a:pPr algn="l"/>
          <a:endParaRPr lang="es-ES" sz="1200" b="1">
            <a:latin typeface="Arial Narrow" pitchFamily="34" charset="0"/>
          </a:endParaRPr>
        </a:p>
      </dgm:t>
    </dgm:pt>
    <dgm:pt modelId="{4D410497-44A0-4E10-8C8F-2B4991507045}" type="sibTrans" cxnId="{3E0DE097-4B52-4C05-B10D-52E8C6982E4D}">
      <dgm:prSet/>
      <dgm:spPr/>
      <dgm:t>
        <a:bodyPr/>
        <a:lstStyle/>
        <a:p>
          <a:pPr algn="l"/>
          <a:endParaRPr lang="es-ES" sz="1200" b="1">
            <a:latin typeface="Arial Narrow" pitchFamily="34" charset="0"/>
          </a:endParaRPr>
        </a:p>
      </dgm:t>
    </dgm:pt>
    <dgm:pt modelId="{0BE7CAB5-7109-4EA4-ADED-20818B841EF9}">
      <dgm:prSet custT="1"/>
      <dgm:spPr/>
      <dgm:t>
        <a:bodyPr/>
        <a:lstStyle/>
        <a:p>
          <a:pPr algn="l"/>
          <a:r>
            <a:rPr lang="es-ES" sz="1200" b="1" dirty="0" smtClean="0">
              <a:latin typeface="Arial Narrow" pitchFamily="34" charset="0"/>
            </a:rPr>
            <a:t>Presentación de informes</a:t>
          </a:r>
          <a:endParaRPr lang="es-ES" sz="1200" b="1" dirty="0">
            <a:latin typeface="Arial Narrow" pitchFamily="34" charset="0"/>
          </a:endParaRPr>
        </a:p>
      </dgm:t>
    </dgm:pt>
    <dgm:pt modelId="{103E3177-6C05-4666-B642-0840A33BF528}" type="parTrans" cxnId="{79F07874-D54F-4B2B-B385-C01AC6DEE57F}">
      <dgm:prSet/>
      <dgm:spPr/>
      <dgm:t>
        <a:bodyPr/>
        <a:lstStyle/>
        <a:p>
          <a:pPr algn="l"/>
          <a:endParaRPr lang="es-ES" sz="1200" b="1">
            <a:latin typeface="Arial Narrow" pitchFamily="34" charset="0"/>
          </a:endParaRPr>
        </a:p>
      </dgm:t>
    </dgm:pt>
    <dgm:pt modelId="{92F6DD31-BAF6-44EB-B5B7-9A4D4B11B9B0}" type="sibTrans" cxnId="{79F07874-D54F-4B2B-B385-C01AC6DEE57F}">
      <dgm:prSet/>
      <dgm:spPr/>
      <dgm:t>
        <a:bodyPr/>
        <a:lstStyle/>
        <a:p>
          <a:pPr algn="l"/>
          <a:endParaRPr lang="es-ES" sz="1200" b="1">
            <a:latin typeface="Arial Narrow" pitchFamily="34" charset="0"/>
          </a:endParaRPr>
        </a:p>
      </dgm:t>
    </dgm:pt>
    <dgm:pt modelId="{90F29B5C-D0D0-4369-B4B9-671CC79B531C}" type="pres">
      <dgm:prSet presAssocID="{4FF56059-B1F1-4C77-9E32-284B45C8B625}" presName="Name0" presStyleCnt="0">
        <dgm:presLayoutVars>
          <dgm:chMax val="7"/>
          <dgm:dir/>
          <dgm:animLvl val="lvl"/>
          <dgm:resizeHandles val="exact"/>
        </dgm:presLayoutVars>
      </dgm:prSet>
      <dgm:spPr/>
      <dgm:t>
        <a:bodyPr/>
        <a:lstStyle/>
        <a:p>
          <a:endParaRPr lang="es-ES"/>
        </a:p>
      </dgm:t>
    </dgm:pt>
    <dgm:pt modelId="{687617EA-4FFB-4DBA-B2C0-D25B96BA4465}" type="pres">
      <dgm:prSet presAssocID="{62F10DBF-98C9-4F73-BDB6-EF1C6B8E4325}" presName="circle1" presStyleLbl="node1" presStyleIdx="0" presStyleCnt="5"/>
      <dgm:spPr/>
      <dgm:t>
        <a:bodyPr/>
        <a:lstStyle/>
        <a:p>
          <a:endParaRPr lang="es-ES"/>
        </a:p>
      </dgm:t>
    </dgm:pt>
    <dgm:pt modelId="{F9E60286-6654-4DF3-9CFB-D6B3B908B389}" type="pres">
      <dgm:prSet presAssocID="{62F10DBF-98C9-4F73-BDB6-EF1C6B8E4325}" presName="space" presStyleCnt="0"/>
      <dgm:spPr/>
      <dgm:t>
        <a:bodyPr/>
        <a:lstStyle/>
        <a:p>
          <a:endParaRPr lang="es-ES"/>
        </a:p>
      </dgm:t>
    </dgm:pt>
    <dgm:pt modelId="{E7325FEC-ACB5-4360-80FA-3C3528D6DB81}" type="pres">
      <dgm:prSet presAssocID="{62F10DBF-98C9-4F73-BDB6-EF1C6B8E4325}" presName="rect1" presStyleLbl="alignAcc1" presStyleIdx="0" presStyleCnt="5"/>
      <dgm:spPr/>
      <dgm:t>
        <a:bodyPr/>
        <a:lstStyle/>
        <a:p>
          <a:endParaRPr lang="es-ES"/>
        </a:p>
      </dgm:t>
    </dgm:pt>
    <dgm:pt modelId="{4F28C737-EB71-44AA-8FA0-5CD343C2E798}" type="pres">
      <dgm:prSet presAssocID="{55CB10E1-66FB-4D18-8B6C-5171C5EA208C}" presName="vertSpace2" presStyleLbl="node1" presStyleIdx="0" presStyleCnt="5"/>
      <dgm:spPr/>
      <dgm:t>
        <a:bodyPr/>
        <a:lstStyle/>
        <a:p>
          <a:endParaRPr lang="es-ES"/>
        </a:p>
      </dgm:t>
    </dgm:pt>
    <dgm:pt modelId="{7C11B9E0-FF18-47B2-8A27-4F811BFD0D4B}" type="pres">
      <dgm:prSet presAssocID="{55CB10E1-66FB-4D18-8B6C-5171C5EA208C}" presName="circle2" presStyleLbl="node1" presStyleIdx="1" presStyleCnt="5"/>
      <dgm:spPr/>
      <dgm:t>
        <a:bodyPr/>
        <a:lstStyle/>
        <a:p>
          <a:endParaRPr lang="es-ES"/>
        </a:p>
      </dgm:t>
    </dgm:pt>
    <dgm:pt modelId="{3263019F-5DED-40CB-BB51-7F0815141EE8}" type="pres">
      <dgm:prSet presAssocID="{55CB10E1-66FB-4D18-8B6C-5171C5EA208C}" presName="rect2" presStyleLbl="alignAcc1" presStyleIdx="1" presStyleCnt="5"/>
      <dgm:spPr/>
      <dgm:t>
        <a:bodyPr/>
        <a:lstStyle/>
        <a:p>
          <a:endParaRPr lang="es-ES"/>
        </a:p>
      </dgm:t>
    </dgm:pt>
    <dgm:pt modelId="{19FE94F8-67AB-40B5-A27A-01FB573B76D5}" type="pres">
      <dgm:prSet presAssocID="{FE55FBC8-86D7-4430-A079-851CB4B373AC}" presName="vertSpace3" presStyleLbl="node1" presStyleIdx="1" presStyleCnt="5"/>
      <dgm:spPr/>
      <dgm:t>
        <a:bodyPr/>
        <a:lstStyle/>
        <a:p>
          <a:endParaRPr lang="es-ES"/>
        </a:p>
      </dgm:t>
    </dgm:pt>
    <dgm:pt modelId="{536DA871-DA31-4999-805E-247E7217F147}" type="pres">
      <dgm:prSet presAssocID="{FE55FBC8-86D7-4430-A079-851CB4B373AC}" presName="circle3" presStyleLbl="node1" presStyleIdx="2" presStyleCnt="5"/>
      <dgm:spPr/>
      <dgm:t>
        <a:bodyPr/>
        <a:lstStyle/>
        <a:p>
          <a:endParaRPr lang="es-ES"/>
        </a:p>
      </dgm:t>
    </dgm:pt>
    <dgm:pt modelId="{5F14EEC5-0989-453B-AFB3-E3190FDCB8C8}" type="pres">
      <dgm:prSet presAssocID="{FE55FBC8-86D7-4430-A079-851CB4B373AC}" presName="rect3" presStyleLbl="alignAcc1" presStyleIdx="2" presStyleCnt="5"/>
      <dgm:spPr/>
      <dgm:t>
        <a:bodyPr/>
        <a:lstStyle/>
        <a:p>
          <a:endParaRPr lang="es-ES"/>
        </a:p>
      </dgm:t>
    </dgm:pt>
    <dgm:pt modelId="{CB6983BC-5156-4E04-AA22-908DD4D4D6FD}" type="pres">
      <dgm:prSet presAssocID="{0BE7CAB5-7109-4EA4-ADED-20818B841EF9}" presName="vertSpace4" presStyleLbl="node1" presStyleIdx="2" presStyleCnt="5"/>
      <dgm:spPr/>
      <dgm:t>
        <a:bodyPr/>
        <a:lstStyle/>
        <a:p>
          <a:endParaRPr lang="es-ES"/>
        </a:p>
      </dgm:t>
    </dgm:pt>
    <dgm:pt modelId="{B7A651E0-60DF-4A1A-97D7-02BD2859A8F7}" type="pres">
      <dgm:prSet presAssocID="{0BE7CAB5-7109-4EA4-ADED-20818B841EF9}" presName="circle4" presStyleLbl="node1" presStyleIdx="3" presStyleCnt="5"/>
      <dgm:spPr/>
      <dgm:t>
        <a:bodyPr/>
        <a:lstStyle/>
        <a:p>
          <a:endParaRPr lang="es-ES"/>
        </a:p>
      </dgm:t>
    </dgm:pt>
    <dgm:pt modelId="{78E4E095-D480-4A43-BB8C-C90A0C915990}" type="pres">
      <dgm:prSet presAssocID="{0BE7CAB5-7109-4EA4-ADED-20818B841EF9}" presName="rect4" presStyleLbl="alignAcc1" presStyleIdx="3" presStyleCnt="5"/>
      <dgm:spPr/>
      <dgm:t>
        <a:bodyPr/>
        <a:lstStyle/>
        <a:p>
          <a:endParaRPr lang="es-ES"/>
        </a:p>
      </dgm:t>
    </dgm:pt>
    <dgm:pt modelId="{1175971F-10D9-48FA-8E81-3B605422EFD1}" type="pres">
      <dgm:prSet presAssocID="{7CA35CC3-B4C5-4D80-9BCC-312AB74AD52A}" presName="vertSpace5" presStyleLbl="node1" presStyleIdx="3" presStyleCnt="5"/>
      <dgm:spPr/>
      <dgm:t>
        <a:bodyPr/>
        <a:lstStyle/>
        <a:p>
          <a:endParaRPr lang="es-ES"/>
        </a:p>
      </dgm:t>
    </dgm:pt>
    <dgm:pt modelId="{896C9590-873D-43F1-9D2A-345F5C0F9BE3}" type="pres">
      <dgm:prSet presAssocID="{7CA35CC3-B4C5-4D80-9BCC-312AB74AD52A}" presName="circle5" presStyleLbl="node1" presStyleIdx="4" presStyleCnt="5"/>
      <dgm:spPr/>
      <dgm:t>
        <a:bodyPr/>
        <a:lstStyle/>
        <a:p>
          <a:endParaRPr lang="es-ES"/>
        </a:p>
      </dgm:t>
    </dgm:pt>
    <dgm:pt modelId="{D478817E-AE4B-4F90-AAF2-3E5B212A681D}" type="pres">
      <dgm:prSet presAssocID="{7CA35CC3-B4C5-4D80-9BCC-312AB74AD52A}" presName="rect5" presStyleLbl="alignAcc1" presStyleIdx="4" presStyleCnt="5"/>
      <dgm:spPr/>
      <dgm:t>
        <a:bodyPr/>
        <a:lstStyle/>
        <a:p>
          <a:endParaRPr lang="es-ES"/>
        </a:p>
      </dgm:t>
    </dgm:pt>
    <dgm:pt modelId="{287D6CA9-CA97-4FA9-9676-D0A5888801CF}" type="pres">
      <dgm:prSet presAssocID="{62F10DBF-98C9-4F73-BDB6-EF1C6B8E4325}" presName="rect1ParTxNoCh" presStyleLbl="alignAcc1" presStyleIdx="4" presStyleCnt="5">
        <dgm:presLayoutVars>
          <dgm:chMax val="1"/>
          <dgm:bulletEnabled val="1"/>
        </dgm:presLayoutVars>
      </dgm:prSet>
      <dgm:spPr/>
      <dgm:t>
        <a:bodyPr/>
        <a:lstStyle/>
        <a:p>
          <a:endParaRPr lang="es-ES"/>
        </a:p>
      </dgm:t>
    </dgm:pt>
    <dgm:pt modelId="{17A5C118-6129-47C2-94FE-D2086E9F06C5}" type="pres">
      <dgm:prSet presAssocID="{55CB10E1-66FB-4D18-8B6C-5171C5EA208C}" presName="rect2ParTxNoCh" presStyleLbl="alignAcc1" presStyleIdx="4" presStyleCnt="5">
        <dgm:presLayoutVars>
          <dgm:chMax val="1"/>
          <dgm:bulletEnabled val="1"/>
        </dgm:presLayoutVars>
      </dgm:prSet>
      <dgm:spPr/>
      <dgm:t>
        <a:bodyPr/>
        <a:lstStyle/>
        <a:p>
          <a:endParaRPr lang="es-ES"/>
        </a:p>
      </dgm:t>
    </dgm:pt>
    <dgm:pt modelId="{7571192A-4531-463B-BD17-0DEC8E630342}" type="pres">
      <dgm:prSet presAssocID="{FE55FBC8-86D7-4430-A079-851CB4B373AC}" presName="rect3ParTxNoCh" presStyleLbl="alignAcc1" presStyleIdx="4" presStyleCnt="5">
        <dgm:presLayoutVars>
          <dgm:chMax val="1"/>
          <dgm:bulletEnabled val="1"/>
        </dgm:presLayoutVars>
      </dgm:prSet>
      <dgm:spPr/>
      <dgm:t>
        <a:bodyPr/>
        <a:lstStyle/>
        <a:p>
          <a:endParaRPr lang="es-ES"/>
        </a:p>
      </dgm:t>
    </dgm:pt>
    <dgm:pt modelId="{4F0203CF-CA3C-4FB7-88A2-F001C69D087E}" type="pres">
      <dgm:prSet presAssocID="{0BE7CAB5-7109-4EA4-ADED-20818B841EF9}" presName="rect4ParTxNoCh" presStyleLbl="alignAcc1" presStyleIdx="4" presStyleCnt="5">
        <dgm:presLayoutVars>
          <dgm:chMax val="1"/>
          <dgm:bulletEnabled val="1"/>
        </dgm:presLayoutVars>
      </dgm:prSet>
      <dgm:spPr/>
      <dgm:t>
        <a:bodyPr/>
        <a:lstStyle/>
        <a:p>
          <a:endParaRPr lang="es-ES"/>
        </a:p>
      </dgm:t>
    </dgm:pt>
    <dgm:pt modelId="{C294CD65-E489-4350-9AA9-8B14B690F5AC}" type="pres">
      <dgm:prSet presAssocID="{7CA35CC3-B4C5-4D80-9BCC-312AB74AD52A}" presName="rect5ParTxNoCh" presStyleLbl="alignAcc1" presStyleIdx="4" presStyleCnt="5">
        <dgm:presLayoutVars>
          <dgm:chMax val="1"/>
          <dgm:bulletEnabled val="1"/>
        </dgm:presLayoutVars>
      </dgm:prSet>
      <dgm:spPr/>
      <dgm:t>
        <a:bodyPr/>
        <a:lstStyle/>
        <a:p>
          <a:endParaRPr lang="es-ES"/>
        </a:p>
      </dgm:t>
    </dgm:pt>
  </dgm:ptLst>
  <dgm:cxnLst>
    <dgm:cxn modelId="{35F76BEE-4486-4206-ACCB-5DC6F5776AF0}" type="presOf" srcId="{62F10DBF-98C9-4F73-BDB6-EF1C6B8E4325}" destId="{287D6CA9-CA97-4FA9-9676-D0A5888801CF}" srcOrd="1" destOrd="0" presId="urn:microsoft.com/office/officeart/2005/8/layout/target3"/>
    <dgm:cxn modelId="{79D014BE-7074-493E-A0E8-D7F6B4EA50D7}" type="presOf" srcId="{0BE7CAB5-7109-4EA4-ADED-20818B841EF9}" destId="{4F0203CF-CA3C-4FB7-88A2-F001C69D087E}" srcOrd="1" destOrd="0" presId="urn:microsoft.com/office/officeart/2005/8/layout/target3"/>
    <dgm:cxn modelId="{1F177F4E-AA60-44C7-9729-F1FB122C3D5F}" type="presOf" srcId="{62F10DBF-98C9-4F73-BDB6-EF1C6B8E4325}" destId="{E7325FEC-ACB5-4360-80FA-3C3528D6DB81}" srcOrd="0" destOrd="0" presId="urn:microsoft.com/office/officeart/2005/8/layout/target3"/>
    <dgm:cxn modelId="{3E0DE097-4B52-4C05-B10D-52E8C6982E4D}" srcId="{4FF56059-B1F1-4C77-9E32-284B45C8B625}" destId="{FE55FBC8-86D7-4430-A079-851CB4B373AC}" srcOrd="2" destOrd="0" parTransId="{F3E54873-123E-4670-928B-1DE551D4C315}" sibTransId="{4D410497-44A0-4E10-8C8F-2B4991507045}"/>
    <dgm:cxn modelId="{019321DA-7C60-4C1F-833B-83019717526C}" type="presOf" srcId="{7CA35CC3-B4C5-4D80-9BCC-312AB74AD52A}" destId="{C294CD65-E489-4350-9AA9-8B14B690F5AC}" srcOrd="1" destOrd="0" presId="urn:microsoft.com/office/officeart/2005/8/layout/target3"/>
    <dgm:cxn modelId="{39EA719F-3D2E-46E8-BF8D-128A812B177C}" type="presOf" srcId="{FE55FBC8-86D7-4430-A079-851CB4B373AC}" destId="{5F14EEC5-0989-453B-AFB3-E3190FDCB8C8}" srcOrd="0" destOrd="0" presId="urn:microsoft.com/office/officeart/2005/8/layout/target3"/>
    <dgm:cxn modelId="{F172E9B8-8FA7-4C1C-A1FD-C459032111B3}" type="presOf" srcId="{0BE7CAB5-7109-4EA4-ADED-20818B841EF9}" destId="{78E4E095-D480-4A43-BB8C-C90A0C915990}" srcOrd="0" destOrd="0" presId="urn:microsoft.com/office/officeart/2005/8/layout/target3"/>
    <dgm:cxn modelId="{BCD40386-A107-4B1C-940A-A02A77CFC199}" type="presOf" srcId="{55CB10E1-66FB-4D18-8B6C-5171C5EA208C}" destId="{3263019F-5DED-40CB-BB51-7F0815141EE8}" srcOrd="0" destOrd="0" presId="urn:microsoft.com/office/officeart/2005/8/layout/target3"/>
    <dgm:cxn modelId="{A50DE72C-3BF9-4591-8D8B-8EEE5C48BF7A}" srcId="{4FF56059-B1F1-4C77-9E32-284B45C8B625}" destId="{7CA35CC3-B4C5-4D80-9BCC-312AB74AD52A}" srcOrd="4" destOrd="0" parTransId="{58BD031A-C6E5-42CA-A521-E51D5D24C15A}" sibTransId="{97585230-0F40-4040-902E-F20097C0E6B4}"/>
    <dgm:cxn modelId="{DE8E33FE-F057-497F-AB90-6EF64B49032A}" type="presOf" srcId="{4FF56059-B1F1-4C77-9E32-284B45C8B625}" destId="{90F29B5C-D0D0-4369-B4B9-671CC79B531C}" srcOrd="0" destOrd="0" presId="urn:microsoft.com/office/officeart/2005/8/layout/target3"/>
    <dgm:cxn modelId="{79F07874-D54F-4B2B-B385-C01AC6DEE57F}" srcId="{4FF56059-B1F1-4C77-9E32-284B45C8B625}" destId="{0BE7CAB5-7109-4EA4-ADED-20818B841EF9}" srcOrd="3" destOrd="0" parTransId="{103E3177-6C05-4666-B642-0840A33BF528}" sibTransId="{92F6DD31-BAF6-44EB-B5B7-9A4D4B11B9B0}"/>
    <dgm:cxn modelId="{FAE1A226-BD10-4261-8473-CD6998F04B64}" srcId="{4FF56059-B1F1-4C77-9E32-284B45C8B625}" destId="{62F10DBF-98C9-4F73-BDB6-EF1C6B8E4325}" srcOrd="0" destOrd="0" parTransId="{34BF2AC7-833A-45F0-9DEF-00703EC55AA4}" sibTransId="{3F2BC6FD-66E6-4BA4-80F0-33DEF572FF05}"/>
    <dgm:cxn modelId="{22CA294C-8E8B-43DB-BE33-5B7D43E80387}" type="presOf" srcId="{FE55FBC8-86D7-4430-A079-851CB4B373AC}" destId="{7571192A-4531-463B-BD17-0DEC8E630342}" srcOrd="1" destOrd="0" presId="urn:microsoft.com/office/officeart/2005/8/layout/target3"/>
    <dgm:cxn modelId="{FA3D51C4-7E65-455A-83F4-E4ADB50A70DA}" type="presOf" srcId="{55CB10E1-66FB-4D18-8B6C-5171C5EA208C}" destId="{17A5C118-6129-47C2-94FE-D2086E9F06C5}" srcOrd="1" destOrd="0" presId="urn:microsoft.com/office/officeart/2005/8/layout/target3"/>
    <dgm:cxn modelId="{58354BA7-A324-4018-86E0-4A3752BE62AB}" srcId="{4FF56059-B1F1-4C77-9E32-284B45C8B625}" destId="{55CB10E1-66FB-4D18-8B6C-5171C5EA208C}" srcOrd="1" destOrd="0" parTransId="{33F3267C-A5BF-4634-BFF4-478440BA679A}" sibTransId="{78DF1B44-E307-46BA-82C0-B1EE2A08237C}"/>
    <dgm:cxn modelId="{34DCE934-06E6-4A8F-A968-16045B249FD4}" type="presOf" srcId="{7CA35CC3-B4C5-4D80-9BCC-312AB74AD52A}" destId="{D478817E-AE4B-4F90-AAF2-3E5B212A681D}" srcOrd="0" destOrd="0" presId="urn:microsoft.com/office/officeart/2005/8/layout/target3"/>
    <dgm:cxn modelId="{90A8B355-B293-4EDC-AF40-29A841C75A5A}" type="presParOf" srcId="{90F29B5C-D0D0-4369-B4B9-671CC79B531C}" destId="{687617EA-4FFB-4DBA-B2C0-D25B96BA4465}" srcOrd="0" destOrd="0" presId="urn:microsoft.com/office/officeart/2005/8/layout/target3"/>
    <dgm:cxn modelId="{3345FF1D-BD81-4CA2-AC0C-402D479342A8}" type="presParOf" srcId="{90F29B5C-D0D0-4369-B4B9-671CC79B531C}" destId="{F9E60286-6654-4DF3-9CFB-D6B3B908B389}" srcOrd="1" destOrd="0" presId="urn:microsoft.com/office/officeart/2005/8/layout/target3"/>
    <dgm:cxn modelId="{3B4DBEDD-FDFC-49F1-9197-74B64E5044D8}" type="presParOf" srcId="{90F29B5C-D0D0-4369-B4B9-671CC79B531C}" destId="{E7325FEC-ACB5-4360-80FA-3C3528D6DB81}" srcOrd="2" destOrd="0" presId="urn:microsoft.com/office/officeart/2005/8/layout/target3"/>
    <dgm:cxn modelId="{A289F64A-0FC3-4A14-9FD9-758F3642E37B}" type="presParOf" srcId="{90F29B5C-D0D0-4369-B4B9-671CC79B531C}" destId="{4F28C737-EB71-44AA-8FA0-5CD343C2E798}" srcOrd="3" destOrd="0" presId="urn:microsoft.com/office/officeart/2005/8/layout/target3"/>
    <dgm:cxn modelId="{ECBBF7BF-1D5C-4F07-91B2-3DF6E7F1C1FE}" type="presParOf" srcId="{90F29B5C-D0D0-4369-B4B9-671CC79B531C}" destId="{7C11B9E0-FF18-47B2-8A27-4F811BFD0D4B}" srcOrd="4" destOrd="0" presId="urn:microsoft.com/office/officeart/2005/8/layout/target3"/>
    <dgm:cxn modelId="{7B7EB516-5EF2-4385-9602-0D75A752B572}" type="presParOf" srcId="{90F29B5C-D0D0-4369-B4B9-671CC79B531C}" destId="{3263019F-5DED-40CB-BB51-7F0815141EE8}" srcOrd="5" destOrd="0" presId="urn:microsoft.com/office/officeart/2005/8/layout/target3"/>
    <dgm:cxn modelId="{66192CF8-2CF7-41D1-A153-E46EEB1F6221}" type="presParOf" srcId="{90F29B5C-D0D0-4369-B4B9-671CC79B531C}" destId="{19FE94F8-67AB-40B5-A27A-01FB573B76D5}" srcOrd="6" destOrd="0" presId="urn:microsoft.com/office/officeart/2005/8/layout/target3"/>
    <dgm:cxn modelId="{33CB7F66-0D22-451C-9710-64698A184753}" type="presParOf" srcId="{90F29B5C-D0D0-4369-B4B9-671CC79B531C}" destId="{536DA871-DA31-4999-805E-247E7217F147}" srcOrd="7" destOrd="0" presId="urn:microsoft.com/office/officeart/2005/8/layout/target3"/>
    <dgm:cxn modelId="{D479F0D6-9C7B-43A4-B403-188A41509A43}" type="presParOf" srcId="{90F29B5C-D0D0-4369-B4B9-671CC79B531C}" destId="{5F14EEC5-0989-453B-AFB3-E3190FDCB8C8}" srcOrd="8" destOrd="0" presId="urn:microsoft.com/office/officeart/2005/8/layout/target3"/>
    <dgm:cxn modelId="{079646F8-FB54-4392-9CD6-DA045F3E525D}" type="presParOf" srcId="{90F29B5C-D0D0-4369-B4B9-671CC79B531C}" destId="{CB6983BC-5156-4E04-AA22-908DD4D4D6FD}" srcOrd="9" destOrd="0" presId="urn:microsoft.com/office/officeart/2005/8/layout/target3"/>
    <dgm:cxn modelId="{FF717875-A1D6-4E47-80E1-C2CD1D1023A7}" type="presParOf" srcId="{90F29B5C-D0D0-4369-B4B9-671CC79B531C}" destId="{B7A651E0-60DF-4A1A-97D7-02BD2859A8F7}" srcOrd="10" destOrd="0" presId="urn:microsoft.com/office/officeart/2005/8/layout/target3"/>
    <dgm:cxn modelId="{670E32C1-75AA-472D-98AC-585DE96D52E0}" type="presParOf" srcId="{90F29B5C-D0D0-4369-B4B9-671CC79B531C}" destId="{78E4E095-D480-4A43-BB8C-C90A0C915990}" srcOrd="11" destOrd="0" presId="urn:microsoft.com/office/officeart/2005/8/layout/target3"/>
    <dgm:cxn modelId="{6E128837-4596-4E29-8003-43D9081F6428}" type="presParOf" srcId="{90F29B5C-D0D0-4369-B4B9-671CC79B531C}" destId="{1175971F-10D9-48FA-8E81-3B605422EFD1}" srcOrd="12" destOrd="0" presId="urn:microsoft.com/office/officeart/2005/8/layout/target3"/>
    <dgm:cxn modelId="{9D0530D5-53FB-405D-BCA4-9273DB9125AD}" type="presParOf" srcId="{90F29B5C-D0D0-4369-B4B9-671CC79B531C}" destId="{896C9590-873D-43F1-9D2A-345F5C0F9BE3}" srcOrd="13" destOrd="0" presId="urn:microsoft.com/office/officeart/2005/8/layout/target3"/>
    <dgm:cxn modelId="{73A0BF89-202C-4B58-8FDB-AC28033E11F9}" type="presParOf" srcId="{90F29B5C-D0D0-4369-B4B9-671CC79B531C}" destId="{D478817E-AE4B-4F90-AAF2-3E5B212A681D}" srcOrd="14" destOrd="0" presId="urn:microsoft.com/office/officeart/2005/8/layout/target3"/>
    <dgm:cxn modelId="{B5B83A9C-BA70-49D0-8F48-F4E55714A8E8}" type="presParOf" srcId="{90F29B5C-D0D0-4369-B4B9-671CC79B531C}" destId="{287D6CA9-CA97-4FA9-9676-D0A5888801CF}" srcOrd="15" destOrd="0" presId="urn:microsoft.com/office/officeart/2005/8/layout/target3"/>
    <dgm:cxn modelId="{1C9E50F4-1518-4F2C-90FC-48F25BF0219A}" type="presParOf" srcId="{90F29B5C-D0D0-4369-B4B9-671CC79B531C}" destId="{17A5C118-6129-47C2-94FE-D2086E9F06C5}" srcOrd="16" destOrd="0" presId="urn:microsoft.com/office/officeart/2005/8/layout/target3"/>
    <dgm:cxn modelId="{18A48AC9-5444-4CF3-8A0C-B7D31A6B93A6}" type="presParOf" srcId="{90F29B5C-D0D0-4369-B4B9-671CC79B531C}" destId="{7571192A-4531-463B-BD17-0DEC8E630342}" srcOrd="17" destOrd="0" presId="urn:microsoft.com/office/officeart/2005/8/layout/target3"/>
    <dgm:cxn modelId="{73909AD7-7E4A-4B2D-BC92-D9C4F1162F2A}" type="presParOf" srcId="{90F29B5C-D0D0-4369-B4B9-671CC79B531C}" destId="{4F0203CF-CA3C-4FB7-88A2-F001C69D087E}" srcOrd="18" destOrd="0" presId="urn:microsoft.com/office/officeart/2005/8/layout/target3"/>
    <dgm:cxn modelId="{41653368-E817-422C-8840-22D0ADB6AA77}" type="presParOf" srcId="{90F29B5C-D0D0-4369-B4B9-671CC79B531C}" destId="{C294CD65-E489-4350-9AA9-8B14B690F5AC}" srcOrd="19" destOrd="0" presId="urn:microsoft.com/office/officeart/2005/8/layout/target3"/>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s-ES"/>
          </a:p>
        </p:txBody>
      </p:sp>
      <p:sp>
        <p:nvSpPr>
          <p:cNvPr id="3" name="2 Marcador de fecha"/>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D25C522-621B-4BC8-AE37-1809163434D7}" type="datetimeFigureOut">
              <a:rPr lang="es-ES"/>
              <a:pPr>
                <a:defRPr/>
              </a:pPr>
              <a:t>14/07/2014</a:t>
            </a:fld>
            <a:endParaRPr lang="es-ES" dirty="0"/>
          </a:p>
        </p:txBody>
      </p:sp>
      <p:sp>
        <p:nvSpPr>
          <p:cNvPr id="4" name="3 Marcador de pie de página"/>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s-ES"/>
          </a:p>
        </p:txBody>
      </p:sp>
      <p:sp>
        <p:nvSpPr>
          <p:cNvPr id="5" name="4 Marcador de número de diapositiva"/>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AF50002-DC70-490F-83CB-6435A03EAF24}" type="slidenum">
              <a:rPr lang="es-ES"/>
              <a:pPr>
                <a:defRPr/>
              </a:pPr>
              <a:t>‹Nº›</a:t>
            </a:fld>
            <a:endParaRPr lang="es-E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146" tIns="45573" rIns="91146" bIns="45573" rtlCol="0"/>
          <a:lstStyle>
            <a:lvl1pPr algn="l" fontAlgn="auto">
              <a:spcBef>
                <a:spcPts val="0"/>
              </a:spcBef>
              <a:spcAft>
                <a:spcPts val="0"/>
              </a:spcAft>
              <a:defRPr sz="1200" dirty="0">
                <a:latin typeface="+mn-lt"/>
                <a:cs typeface="+mn-cs"/>
              </a:defRPr>
            </a:lvl1pPr>
          </a:lstStyle>
          <a:p>
            <a:pPr>
              <a:defRPr/>
            </a:pPr>
            <a:endParaRPr lang="es-ES"/>
          </a:p>
        </p:txBody>
      </p:sp>
      <p:sp>
        <p:nvSpPr>
          <p:cNvPr id="3" name="2 Marcador de fecha"/>
          <p:cNvSpPr>
            <a:spLocks noGrp="1"/>
          </p:cNvSpPr>
          <p:nvPr>
            <p:ph type="dt" idx="1"/>
          </p:nvPr>
        </p:nvSpPr>
        <p:spPr>
          <a:xfrm>
            <a:off x="3849688" y="0"/>
            <a:ext cx="2946400" cy="496888"/>
          </a:xfrm>
          <a:prstGeom prst="rect">
            <a:avLst/>
          </a:prstGeom>
        </p:spPr>
        <p:txBody>
          <a:bodyPr vert="horz" lIns="91146" tIns="45573" rIns="91146" bIns="45573" rtlCol="0"/>
          <a:lstStyle>
            <a:lvl1pPr algn="r" fontAlgn="auto">
              <a:spcBef>
                <a:spcPts val="0"/>
              </a:spcBef>
              <a:spcAft>
                <a:spcPts val="0"/>
              </a:spcAft>
              <a:defRPr sz="1200" smtClean="0">
                <a:latin typeface="+mn-lt"/>
                <a:cs typeface="+mn-cs"/>
              </a:defRPr>
            </a:lvl1pPr>
          </a:lstStyle>
          <a:p>
            <a:pPr>
              <a:defRPr/>
            </a:pPr>
            <a:fld id="{9CCB9CED-9D48-43F0-AE06-1485AB68E789}" type="datetimeFigureOut">
              <a:rPr lang="es-ES"/>
              <a:pPr>
                <a:defRPr/>
              </a:pPr>
              <a:t>14/07/2014</a:t>
            </a:fld>
            <a:endParaRPr lang="es-ES" dirty="0"/>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146" tIns="45573" rIns="91146" bIns="45573" rtlCol="0" anchor="ctr"/>
          <a:lstStyle/>
          <a:p>
            <a:pPr lvl="0"/>
            <a:endParaRPr lang="es-ES" noProof="0" dirty="0"/>
          </a:p>
        </p:txBody>
      </p:sp>
      <p:sp>
        <p:nvSpPr>
          <p:cNvPr id="5" name="4 Marcador de notas"/>
          <p:cNvSpPr>
            <a:spLocks noGrp="1"/>
          </p:cNvSpPr>
          <p:nvPr>
            <p:ph type="body" sz="quarter" idx="3"/>
          </p:nvPr>
        </p:nvSpPr>
        <p:spPr>
          <a:xfrm>
            <a:off x="679450" y="4716463"/>
            <a:ext cx="5438775" cy="4467225"/>
          </a:xfrm>
          <a:prstGeom prst="rect">
            <a:avLst/>
          </a:prstGeom>
        </p:spPr>
        <p:txBody>
          <a:bodyPr vert="horz" lIns="91146" tIns="45573" rIns="91146" bIns="45573"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9429750"/>
            <a:ext cx="2946400" cy="496888"/>
          </a:xfrm>
          <a:prstGeom prst="rect">
            <a:avLst/>
          </a:prstGeom>
        </p:spPr>
        <p:txBody>
          <a:bodyPr vert="horz" lIns="91146" tIns="45573" rIns="91146" bIns="45573" rtlCol="0" anchor="b"/>
          <a:lstStyle>
            <a:lvl1pPr algn="l" fontAlgn="auto">
              <a:spcBef>
                <a:spcPts val="0"/>
              </a:spcBef>
              <a:spcAft>
                <a:spcPts val="0"/>
              </a:spcAft>
              <a:defRPr sz="1200" dirty="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3849688" y="9429750"/>
            <a:ext cx="2946400" cy="496888"/>
          </a:xfrm>
          <a:prstGeom prst="rect">
            <a:avLst/>
          </a:prstGeom>
        </p:spPr>
        <p:txBody>
          <a:bodyPr vert="horz" lIns="91146" tIns="45573" rIns="91146" bIns="45573" rtlCol="0" anchor="b"/>
          <a:lstStyle>
            <a:lvl1pPr algn="r" fontAlgn="auto">
              <a:spcBef>
                <a:spcPts val="0"/>
              </a:spcBef>
              <a:spcAft>
                <a:spcPts val="0"/>
              </a:spcAft>
              <a:defRPr sz="1200" smtClean="0">
                <a:latin typeface="+mn-lt"/>
                <a:cs typeface="+mn-cs"/>
              </a:defRPr>
            </a:lvl1pPr>
          </a:lstStyle>
          <a:p>
            <a:pPr>
              <a:defRPr/>
            </a:pPr>
            <a:fld id="{338128D4-D2AA-4B56-885E-B5B9F647A930}" type="slidenum">
              <a:rPr lang="es-ES"/>
              <a:pPr>
                <a:defRPr/>
              </a:pPr>
              <a:t>‹Nº›</a:t>
            </a:fld>
            <a:endParaRPr lang="es-ES" dirty="0"/>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017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8980F1-86CB-4D80-A0B8-043B8E9577B7}" type="slidenum">
              <a:rPr lang="es-ES"/>
              <a:pPr fontAlgn="base">
                <a:spcBef>
                  <a:spcPct val="0"/>
                </a:spcBef>
                <a:spcAft>
                  <a:spcPct val="0"/>
                </a:spcAft>
              </a:pPr>
              <a:t>7</a:t>
            </a:fld>
            <a:endParaRPr lang="es-ES"/>
          </a:p>
        </p:txBody>
      </p:sp>
      <p:sp>
        <p:nvSpPr>
          <p:cNvPr id="50180" name="4 Marcador de notas"/>
          <p:cNvSpPr>
            <a:spLocks noGrp="1"/>
          </p:cNvSpPr>
          <p:nvPr/>
        </p:nvSpPr>
        <p:spPr bwMode="auto">
          <a:xfrm>
            <a:off x="679450" y="4716463"/>
            <a:ext cx="5438775" cy="4467225"/>
          </a:xfrm>
          <a:prstGeom prst="rect">
            <a:avLst/>
          </a:prstGeom>
          <a:noFill/>
          <a:ln w="9525">
            <a:noFill/>
            <a:miter lim="800000"/>
            <a:headEnd/>
            <a:tailEnd/>
          </a:ln>
        </p:spPr>
        <p:txBody>
          <a:bodyPr lIns="88299" tIns="44150" rIns="88299" bIns="44150"/>
          <a:lstStyle/>
          <a:p>
            <a:pPr eaLnBrk="0" hangingPunct="0">
              <a:spcBef>
                <a:spcPct val="30000"/>
              </a:spcBef>
            </a:pPr>
            <a:endParaRPr lang="es-ES" sz="1200">
              <a:latin typeface="Calibri" pitchFamily="34" charset="0"/>
            </a:endParaRPr>
          </a:p>
        </p:txBody>
      </p:sp>
      <p:sp>
        <p:nvSpPr>
          <p:cNvPr id="50181" name="4 Marcador de notas"/>
          <p:cNvSpPr>
            <a:spLocks noGrp="1"/>
          </p:cNvSpPr>
          <p:nvPr>
            <p:ph type="body" idx="1"/>
          </p:nvPr>
        </p:nvSpPr>
        <p:spPr bwMode="auto">
          <a:noFill/>
        </p:spPr>
        <p:txBody>
          <a:bodyPr wrap="square" numCol="1" anchor="t" anchorCtr="0" compatLnSpc="1">
            <a:prstTxWarp prst="textNoShape">
              <a:avLst/>
            </a:prstTxWarp>
          </a:bodyPr>
          <a:lstStyle/>
          <a:p>
            <a:pPr algn="just">
              <a:spcBef>
                <a:spcPts val="550"/>
              </a:spcBef>
            </a:pPr>
            <a:endParaRPr lang="es-ES" sz="9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395" name="2 Marcador de notas"/>
          <p:cNvSpPr>
            <a:spLocks noGrp="1"/>
          </p:cNvSpPr>
          <p:nvPr>
            <p:ph type="body" idx="1"/>
          </p:nvPr>
        </p:nvSpPr>
        <p:spPr bwMode="auto">
          <a:noFill/>
        </p:spPr>
        <p:txBody>
          <a:bodyPr wrap="square" numCol="1" anchor="t" anchorCtr="0" compatLnSpc="1">
            <a:prstTxWarp prst="textNoShape">
              <a:avLst/>
            </a:prstTxWarp>
          </a:bodyPr>
          <a:lstStyle/>
          <a:p>
            <a:pPr algn="just">
              <a:spcBef>
                <a:spcPts val="550"/>
              </a:spcBef>
            </a:pPr>
            <a:endParaRPr lang="es-ES" sz="900" smtClean="0"/>
          </a:p>
        </p:txBody>
      </p:sp>
      <p:sp>
        <p:nvSpPr>
          <p:cNvPr id="5939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04089E-2900-4D78-A733-E09ABAE9356B}" type="slidenum">
              <a:rPr lang="es-ES"/>
              <a:pPr fontAlgn="base">
                <a:spcBef>
                  <a:spcPct val="0"/>
                </a:spcBef>
                <a:spcAft>
                  <a:spcPct val="0"/>
                </a:spcAft>
              </a:pPr>
              <a:t>26</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0419" name="2 Marcador de notas"/>
          <p:cNvSpPr>
            <a:spLocks noGrp="1"/>
          </p:cNvSpPr>
          <p:nvPr>
            <p:ph type="body" idx="1"/>
          </p:nvPr>
        </p:nvSpPr>
        <p:spPr bwMode="auto">
          <a:noFill/>
        </p:spPr>
        <p:txBody>
          <a:bodyPr wrap="square" numCol="1" anchor="t" anchorCtr="0" compatLnSpc="1">
            <a:prstTxWarp prst="textNoShape">
              <a:avLst/>
            </a:prstTxWarp>
          </a:bodyPr>
          <a:lstStyle/>
          <a:p>
            <a:pPr algn="just">
              <a:spcBef>
                <a:spcPts val="550"/>
              </a:spcBef>
            </a:pPr>
            <a:endParaRPr lang="es-ES" sz="900" smtClean="0"/>
          </a:p>
        </p:txBody>
      </p:sp>
      <p:sp>
        <p:nvSpPr>
          <p:cNvPr id="6042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CE32BA-50AB-4B1C-9927-2FF1FF59771D}" type="slidenum">
              <a:rPr lang="es-ES"/>
              <a:pPr fontAlgn="base">
                <a:spcBef>
                  <a:spcPct val="0"/>
                </a:spcBef>
                <a:spcAft>
                  <a:spcPct val="0"/>
                </a:spcAft>
              </a:pPr>
              <a:t>27</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144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C31A66-95AA-40BE-A541-C7400F7872A7}" type="slidenum">
              <a:rPr lang="es-ES"/>
              <a:pPr fontAlgn="base">
                <a:spcBef>
                  <a:spcPct val="0"/>
                </a:spcBef>
                <a:spcAft>
                  <a:spcPct val="0"/>
                </a:spcAft>
              </a:pPr>
              <a:t>28</a:t>
            </a:fld>
            <a:endParaRPr lang="es-ES"/>
          </a:p>
        </p:txBody>
      </p:sp>
      <p:sp>
        <p:nvSpPr>
          <p:cNvPr id="61444" name="4 Marcador de notas"/>
          <p:cNvSpPr>
            <a:spLocks noGrp="1"/>
          </p:cNvSpPr>
          <p:nvPr/>
        </p:nvSpPr>
        <p:spPr bwMode="auto">
          <a:xfrm>
            <a:off x="679450" y="4714875"/>
            <a:ext cx="5438775" cy="4467225"/>
          </a:xfrm>
          <a:prstGeom prst="rect">
            <a:avLst/>
          </a:prstGeom>
          <a:noFill/>
          <a:ln w="9525">
            <a:noFill/>
            <a:miter lim="800000"/>
            <a:headEnd/>
            <a:tailEnd/>
          </a:ln>
        </p:spPr>
        <p:txBody>
          <a:bodyPr lIns="91431" tIns="45716" rIns="91431" bIns="45716"/>
          <a:lstStyle/>
          <a:p>
            <a:pPr eaLnBrk="0" hangingPunct="0">
              <a:spcBef>
                <a:spcPct val="30000"/>
              </a:spcBef>
            </a:pPr>
            <a:endParaRPr lang="es-ES" sz="11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246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97E73F-7C19-4B38-841D-D091250F2B13}" type="slidenum">
              <a:rPr lang="es-ES"/>
              <a:pPr fontAlgn="base">
                <a:spcBef>
                  <a:spcPct val="0"/>
                </a:spcBef>
                <a:spcAft>
                  <a:spcPct val="0"/>
                </a:spcAft>
              </a:pPr>
              <a:t>29</a:t>
            </a:fld>
            <a:endParaRPr lang="es-ES"/>
          </a:p>
        </p:txBody>
      </p:sp>
      <p:sp>
        <p:nvSpPr>
          <p:cNvPr id="62468" name="4 Marcador de notas"/>
          <p:cNvSpPr>
            <a:spLocks noGrp="1"/>
          </p:cNvSpPr>
          <p:nvPr/>
        </p:nvSpPr>
        <p:spPr bwMode="auto">
          <a:xfrm>
            <a:off x="679450" y="4714875"/>
            <a:ext cx="5438775" cy="4467225"/>
          </a:xfrm>
          <a:prstGeom prst="rect">
            <a:avLst/>
          </a:prstGeom>
          <a:noFill/>
          <a:ln w="9525">
            <a:noFill/>
            <a:miter lim="800000"/>
            <a:headEnd/>
            <a:tailEnd/>
          </a:ln>
        </p:spPr>
        <p:txBody>
          <a:bodyPr lIns="91431" tIns="45716" rIns="91431" bIns="45716"/>
          <a:lstStyle/>
          <a:p>
            <a:pPr eaLnBrk="0" hangingPunct="0">
              <a:spcBef>
                <a:spcPct val="30000"/>
              </a:spcBef>
            </a:pPr>
            <a:endParaRPr lang="es-ES" sz="11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349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8E2CBB-7978-4BBA-8FE6-51A8DB0CEC9B}" type="slidenum">
              <a:rPr lang="es-ES"/>
              <a:pPr fontAlgn="base">
                <a:spcBef>
                  <a:spcPct val="0"/>
                </a:spcBef>
                <a:spcAft>
                  <a:spcPct val="0"/>
                </a:spcAft>
              </a:pPr>
              <a:t>30</a:t>
            </a:fld>
            <a:endParaRPr lang="es-ES"/>
          </a:p>
        </p:txBody>
      </p:sp>
      <p:sp>
        <p:nvSpPr>
          <p:cNvPr id="63492" name="4 Marcador de notas"/>
          <p:cNvSpPr>
            <a:spLocks noGrp="1"/>
          </p:cNvSpPr>
          <p:nvPr/>
        </p:nvSpPr>
        <p:spPr bwMode="auto">
          <a:xfrm>
            <a:off x="679450" y="4714875"/>
            <a:ext cx="5438775" cy="4467225"/>
          </a:xfrm>
          <a:prstGeom prst="rect">
            <a:avLst/>
          </a:prstGeom>
          <a:noFill/>
          <a:ln w="9525">
            <a:noFill/>
            <a:miter lim="800000"/>
            <a:headEnd/>
            <a:tailEnd/>
          </a:ln>
        </p:spPr>
        <p:txBody>
          <a:bodyPr lIns="91431" tIns="45716" rIns="91431" bIns="45716"/>
          <a:lstStyle/>
          <a:p>
            <a:pPr eaLnBrk="0" hangingPunct="0">
              <a:spcBef>
                <a:spcPct val="30000"/>
              </a:spcBef>
            </a:pPr>
            <a:endParaRPr lang="es-ES" sz="11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451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DF8D33-9B62-4FA0-81D3-089FB5BB7ED8}" type="slidenum">
              <a:rPr lang="es-ES"/>
              <a:pPr fontAlgn="base">
                <a:spcBef>
                  <a:spcPct val="0"/>
                </a:spcBef>
                <a:spcAft>
                  <a:spcPct val="0"/>
                </a:spcAft>
              </a:pPr>
              <a:t>31</a:t>
            </a:fld>
            <a:endParaRPr lang="es-ES"/>
          </a:p>
        </p:txBody>
      </p:sp>
      <p:sp>
        <p:nvSpPr>
          <p:cNvPr id="64516" name="4 Marcador de notas"/>
          <p:cNvSpPr>
            <a:spLocks noGrp="1"/>
          </p:cNvSpPr>
          <p:nvPr/>
        </p:nvSpPr>
        <p:spPr bwMode="auto">
          <a:xfrm>
            <a:off x="679450" y="4714875"/>
            <a:ext cx="5438775" cy="4467225"/>
          </a:xfrm>
          <a:prstGeom prst="rect">
            <a:avLst/>
          </a:prstGeom>
          <a:noFill/>
          <a:ln w="9525">
            <a:noFill/>
            <a:miter lim="800000"/>
            <a:headEnd/>
            <a:tailEnd/>
          </a:ln>
        </p:spPr>
        <p:txBody>
          <a:bodyPr lIns="91431" tIns="45716" rIns="91431" bIns="45716"/>
          <a:lstStyle/>
          <a:p>
            <a:pPr eaLnBrk="0" hangingPunct="0">
              <a:spcBef>
                <a:spcPct val="30000"/>
              </a:spcBef>
            </a:pPr>
            <a:endParaRPr lang="es-ES" sz="11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553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D1A9CA-00C2-4358-B622-EF5DBAB4675A}" type="slidenum">
              <a:rPr lang="es-ES"/>
              <a:pPr fontAlgn="base">
                <a:spcBef>
                  <a:spcPct val="0"/>
                </a:spcBef>
                <a:spcAft>
                  <a:spcPct val="0"/>
                </a:spcAft>
              </a:pPr>
              <a:t>32</a:t>
            </a:fld>
            <a:endParaRPr lang="es-ES"/>
          </a:p>
        </p:txBody>
      </p:sp>
      <p:sp>
        <p:nvSpPr>
          <p:cNvPr id="65540" name="4 Marcador de notas"/>
          <p:cNvSpPr>
            <a:spLocks noGrp="1"/>
          </p:cNvSpPr>
          <p:nvPr/>
        </p:nvSpPr>
        <p:spPr bwMode="auto">
          <a:xfrm>
            <a:off x="679450" y="4714875"/>
            <a:ext cx="5438775" cy="4467225"/>
          </a:xfrm>
          <a:prstGeom prst="rect">
            <a:avLst/>
          </a:prstGeom>
          <a:noFill/>
          <a:ln w="9525">
            <a:noFill/>
            <a:miter lim="800000"/>
            <a:headEnd/>
            <a:tailEnd/>
          </a:ln>
        </p:spPr>
        <p:txBody>
          <a:bodyPr lIns="91431" tIns="45716" rIns="91431" bIns="45716"/>
          <a:lstStyle/>
          <a:p>
            <a:pPr eaLnBrk="0" hangingPunct="0">
              <a:spcBef>
                <a:spcPct val="30000"/>
              </a:spcBef>
            </a:pPr>
            <a:endParaRPr lang="es-ES" sz="11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656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2D6E51-8C4B-4FD1-979A-39B5593E81DB}" type="slidenum">
              <a:rPr lang="es-ES"/>
              <a:pPr fontAlgn="base">
                <a:spcBef>
                  <a:spcPct val="0"/>
                </a:spcBef>
                <a:spcAft>
                  <a:spcPct val="0"/>
                </a:spcAft>
              </a:pPr>
              <a:t>33</a:t>
            </a:fld>
            <a:endParaRPr lang="es-ES"/>
          </a:p>
        </p:txBody>
      </p:sp>
      <p:sp>
        <p:nvSpPr>
          <p:cNvPr id="66564" name="4 Marcador de notas"/>
          <p:cNvSpPr>
            <a:spLocks noGrp="1"/>
          </p:cNvSpPr>
          <p:nvPr/>
        </p:nvSpPr>
        <p:spPr bwMode="auto">
          <a:xfrm>
            <a:off x="679450" y="4714875"/>
            <a:ext cx="5438775" cy="4467225"/>
          </a:xfrm>
          <a:prstGeom prst="rect">
            <a:avLst/>
          </a:prstGeom>
          <a:noFill/>
          <a:ln w="9525">
            <a:noFill/>
            <a:miter lim="800000"/>
            <a:headEnd/>
            <a:tailEnd/>
          </a:ln>
        </p:spPr>
        <p:txBody>
          <a:bodyPr lIns="91431" tIns="45716" rIns="91431" bIns="45716"/>
          <a:lstStyle/>
          <a:p>
            <a:pPr eaLnBrk="0" hangingPunct="0">
              <a:spcBef>
                <a:spcPct val="30000"/>
              </a:spcBef>
            </a:pPr>
            <a:endParaRPr lang="es-ES" sz="11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758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842135-A5D9-4AD2-ACE8-12D2DC770D94}" type="slidenum">
              <a:rPr lang="es-ES"/>
              <a:pPr fontAlgn="base">
                <a:spcBef>
                  <a:spcPct val="0"/>
                </a:spcBef>
                <a:spcAft>
                  <a:spcPct val="0"/>
                </a:spcAft>
              </a:pPr>
              <a:t>34</a:t>
            </a:fld>
            <a:endParaRPr lang="es-ES"/>
          </a:p>
        </p:txBody>
      </p:sp>
      <p:sp>
        <p:nvSpPr>
          <p:cNvPr id="67588" name="4 Marcador de notas"/>
          <p:cNvSpPr>
            <a:spLocks noGrp="1"/>
          </p:cNvSpPr>
          <p:nvPr/>
        </p:nvSpPr>
        <p:spPr bwMode="auto">
          <a:xfrm>
            <a:off x="679450" y="4716463"/>
            <a:ext cx="5438775" cy="4467225"/>
          </a:xfrm>
          <a:prstGeom prst="rect">
            <a:avLst/>
          </a:prstGeom>
          <a:noFill/>
          <a:ln w="9525">
            <a:noFill/>
            <a:miter lim="800000"/>
            <a:headEnd/>
            <a:tailEnd/>
          </a:ln>
        </p:spPr>
        <p:txBody>
          <a:bodyPr lIns="88299" tIns="44150" rIns="88299" bIns="44150"/>
          <a:lstStyle/>
          <a:p>
            <a:pPr eaLnBrk="0" hangingPunct="0">
              <a:spcBef>
                <a:spcPct val="30000"/>
              </a:spcBef>
            </a:pPr>
            <a:endParaRPr lang="es-ES" sz="1200">
              <a:latin typeface="Calibri" pitchFamily="34" charset="0"/>
            </a:endParaRPr>
          </a:p>
        </p:txBody>
      </p:sp>
      <p:sp>
        <p:nvSpPr>
          <p:cNvPr id="67589" name="4 Marcador de notas"/>
          <p:cNvSpPr>
            <a:spLocks noGrp="1"/>
          </p:cNvSpPr>
          <p:nvPr>
            <p:ph type="body" idx="1"/>
          </p:nvPr>
        </p:nvSpPr>
        <p:spPr bwMode="auto">
          <a:noFill/>
        </p:spPr>
        <p:txBody>
          <a:bodyPr wrap="square" numCol="1" anchor="t" anchorCtr="0" compatLnSpc="1">
            <a:prstTxWarp prst="textNoShape">
              <a:avLst/>
            </a:prstTxWarp>
          </a:bodyPr>
          <a:lstStyle/>
          <a:p>
            <a:pPr algn="just">
              <a:spcBef>
                <a:spcPts val="550"/>
              </a:spcBef>
            </a:pPr>
            <a:endParaRPr lang="es-ES" sz="9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1203"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5120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E7C2AF-7A5F-4D43-AC04-441160AE105A}" type="slidenum">
              <a:rPr lang="es-ES"/>
              <a:pPr fontAlgn="base">
                <a:spcBef>
                  <a:spcPct val="0"/>
                </a:spcBef>
                <a:spcAft>
                  <a:spcPct val="0"/>
                </a:spcAft>
              </a:pPr>
              <a:t>8</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7CCEE0-F169-4442-945C-133BC2CD2CDB}" type="slidenum">
              <a:rPr lang="es-ES"/>
              <a:pPr fontAlgn="base">
                <a:spcBef>
                  <a:spcPct val="0"/>
                </a:spcBef>
                <a:spcAft>
                  <a:spcPct val="0"/>
                </a:spcAft>
              </a:pPr>
              <a:t>19</a:t>
            </a:fld>
            <a:endParaRPr lang="es-ES"/>
          </a:p>
        </p:txBody>
      </p:sp>
      <p:sp>
        <p:nvSpPr>
          <p:cNvPr id="52228" name="4 Marcador de notas"/>
          <p:cNvSpPr>
            <a:spLocks noGrp="1"/>
          </p:cNvSpPr>
          <p:nvPr/>
        </p:nvSpPr>
        <p:spPr bwMode="auto">
          <a:xfrm>
            <a:off x="679450" y="4716463"/>
            <a:ext cx="5438775" cy="4467225"/>
          </a:xfrm>
          <a:prstGeom prst="rect">
            <a:avLst/>
          </a:prstGeom>
          <a:noFill/>
          <a:ln w="9525">
            <a:noFill/>
            <a:miter lim="800000"/>
            <a:headEnd/>
            <a:tailEnd/>
          </a:ln>
        </p:spPr>
        <p:txBody>
          <a:bodyPr lIns="88299" tIns="44150" rIns="88299" bIns="44150"/>
          <a:lstStyle/>
          <a:p>
            <a:pPr eaLnBrk="0" hangingPunct="0">
              <a:spcBef>
                <a:spcPct val="30000"/>
              </a:spcBef>
            </a:pPr>
            <a:endParaRPr lang="es-ES" sz="1200">
              <a:latin typeface="Calibri" pitchFamily="34" charset="0"/>
            </a:endParaRPr>
          </a:p>
        </p:txBody>
      </p:sp>
      <p:sp>
        <p:nvSpPr>
          <p:cNvPr id="52229" name="4 Marcador de notas"/>
          <p:cNvSpPr>
            <a:spLocks noGrp="1"/>
          </p:cNvSpPr>
          <p:nvPr>
            <p:ph type="body" idx="1"/>
          </p:nvPr>
        </p:nvSpPr>
        <p:spPr bwMode="auto">
          <a:noFill/>
        </p:spPr>
        <p:txBody>
          <a:bodyPr wrap="square" numCol="1" anchor="t" anchorCtr="0" compatLnSpc="1">
            <a:prstTxWarp prst="textNoShape">
              <a:avLst/>
            </a:prstTxWarp>
          </a:bodyPr>
          <a:lstStyle/>
          <a:p>
            <a:pPr algn="just">
              <a:spcBef>
                <a:spcPts val="550"/>
              </a:spcBef>
            </a:pPr>
            <a:endParaRPr lang="es-ES" sz="9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325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CD97A4-0920-45A0-A8E5-A71A9F2C2765}" type="slidenum">
              <a:rPr lang="es-ES"/>
              <a:pPr fontAlgn="base">
                <a:spcBef>
                  <a:spcPct val="0"/>
                </a:spcBef>
                <a:spcAft>
                  <a:spcPct val="0"/>
                </a:spcAft>
              </a:pPr>
              <a:t>20</a:t>
            </a:fld>
            <a:endParaRPr lang="es-ES"/>
          </a:p>
        </p:txBody>
      </p:sp>
      <p:sp>
        <p:nvSpPr>
          <p:cNvPr id="53252" name="4 Marcador de notas"/>
          <p:cNvSpPr>
            <a:spLocks noGrp="1"/>
          </p:cNvSpPr>
          <p:nvPr/>
        </p:nvSpPr>
        <p:spPr bwMode="auto">
          <a:xfrm>
            <a:off x="679450" y="4714875"/>
            <a:ext cx="5438775" cy="4467225"/>
          </a:xfrm>
          <a:prstGeom prst="rect">
            <a:avLst/>
          </a:prstGeom>
          <a:noFill/>
          <a:ln w="9525">
            <a:noFill/>
            <a:miter lim="800000"/>
            <a:headEnd/>
            <a:tailEnd/>
          </a:ln>
        </p:spPr>
        <p:txBody>
          <a:bodyPr lIns="91431" tIns="45716" rIns="91431" bIns="45716"/>
          <a:lstStyle/>
          <a:p>
            <a:pPr eaLnBrk="0" hangingPunct="0">
              <a:spcBef>
                <a:spcPct val="30000"/>
              </a:spcBef>
            </a:pPr>
            <a:endParaRPr lang="es-ES" sz="11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427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289DBF-6A08-4D08-B5ED-8496834B86AC}" type="slidenum">
              <a:rPr lang="es-ES"/>
              <a:pPr fontAlgn="base">
                <a:spcBef>
                  <a:spcPct val="0"/>
                </a:spcBef>
                <a:spcAft>
                  <a:spcPct val="0"/>
                </a:spcAft>
              </a:pPr>
              <a:t>21</a:t>
            </a:fld>
            <a:endParaRPr lang="es-ES"/>
          </a:p>
        </p:txBody>
      </p:sp>
      <p:sp>
        <p:nvSpPr>
          <p:cNvPr id="54276" name="4 Marcador de notas"/>
          <p:cNvSpPr>
            <a:spLocks noGrp="1"/>
          </p:cNvSpPr>
          <p:nvPr/>
        </p:nvSpPr>
        <p:spPr bwMode="auto">
          <a:xfrm>
            <a:off x="679450" y="4714875"/>
            <a:ext cx="5438775" cy="4467225"/>
          </a:xfrm>
          <a:prstGeom prst="rect">
            <a:avLst/>
          </a:prstGeom>
          <a:noFill/>
          <a:ln w="9525">
            <a:noFill/>
            <a:miter lim="800000"/>
            <a:headEnd/>
            <a:tailEnd/>
          </a:ln>
        </p:spPr>
        <p:txBody>
          <a:bodyPr lIns="91431" tIns="45716" rIns="91431" bIns="45716"/>
          <a:lstStyle/>
          <a:p>
            <a:pPr eaLnBrk="0" hangingPunct="0">
              <a:spcBef>
                <a:spcPct val="30000"/>
              </a:spcBef>
            </a:pPr>
            <a:endParaRPr lang="es-ES" sz="11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5299" name="2 Marcador de notas"/>
          <p:cNvSpPr>
            <a:spLocks noGrp="1"/>
          </p:cNvSpPr>
          <p:nvPr>
            <p:ph type="body" idx="1"/>
          </p:nvPr>
        </p:nvSpPr>
        <p:spPr bwMode="auto">
          <a:noFill/>
        </p:spPr>
        <p:txBody>
          <a:bodyPr wrap="square" numCol="1" anchor="t" anchorCtr="0" compatLnSpc="1">
            <a:prstTxWarp prst="textNoShape">
              <a:avLst/>
            </a:prstTxWarp>
          </a:bodyPr>
          <a:lstStyle/>
          <a:p>
            <a:pPr algn="just">
              <a:spcBef>
                <a:spcPts val="550"/>
              </a:spcBef>
            </a:pPr>
            <a:endParaRPr lang="es-ES" sz="900" smtClean="0"/>
          </a:p>
        </p:txBody>
      </p:sp>
      <p:sp>
        <p:nvSpPr>
          <p:cNvPr id="5530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D0BE55-F025-4ED0-8A41-7B79D335927A}" type="slidenum">
              <a:rPr lang="es-ES"/>
              <a:pPr fontAlgn="base">
                <a:spcBef>
                  <a:spcPct val="0"/>
                </a:spcBef>
                <a:spcAft>
                  <a:spcPct val="0"/>
                </a:spcAft>
              </a:pPr>
              <a:t>22</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6323" name="2 Marcador de notas"/>
          <p:cNvSpPr>
            <a:spLocks noGrp="1"/>
          </p:cNvSpPr>
          <p:nvPr>
            <p:ph type="body" idx="1"/>
          </p:nvPr>
        </p:nvSpPr>
        <p:spPr bwMode="auto">
          <a:noFill/>
        </p:spPr>
        <p:txBody>
          <a:bodyPr wrap="square" numCol="1" anchor="t" anchorCtr="0" compatLnSpc="1">
            <a:prstTxWarp prst="textNoShape">
              <a:avLst/>
            </a:prstTxWarp>
          </a:bodyPr>
          <a:lstStyle/>
          <a:p>
            <a:pPr algn="just">
              <a:spcBef>
                <a:spcPts val="550"/>
              </a:spcBef>
            </a:pPr>
            <a:endParaRPr lang="es-ES" sz="900" smtClean="0"/>
          </a:p>
        </p:txBody>
      </p:sp>
      <p:sp>
        <p:nvSpPr>
          <p:cNvPr id="5632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98F180-A31D-4761-9530-02C33821173A}" type="slidenum">
              <a:rPr lang="es-ES"/>
              <a:pPr fontAlgn="base">
                <a:spcBef>
                  <a:spcPct val="0"/>
                </a:spcBef>
                <a:spcAft>
                  <a:spcPct val="0"/>
                </a:spcAft>
              </a:pPr>
              <a:t>23</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7347" name="2 Marcador de notas"/>
          <p:cNvSpPr>
            <a:spLocks noGrp="1"/>
          </p:cNvSpPr>
          <p:nvPr>
            <p:ph type="body" idx="1"/>
          </p:nvPr>
        </p:nvSpPr>
        <p:spPr bwMode="auto">
          <a:noFill/>
        </p:spPr>
        <p:txBody>
          <a:bodyPr wrap="square" numCol="1" anchor="t" anchorCtr="0" compatLnSpc="1">
            <a:prstTxWarp prst="textNoShape">
              <a:avLst/>
            </a:prstTxWarp>
          </a:bodyPr>
          <a:lstStyle/>
          <a:p>
            <a:pPr algn="just">
              <a:spcBef>
                <a:spcPts val="550"/>
              </a:spcBef>
            </a:pPr>
            <a:endParaRPr lang="es-ES" sz="900" smtClean="0"/>
          </a:p>
        </p:txBody>
      </p:sp>
      <p:sp>
        <p:nvSpPr>
          <p:cNvPr id="5734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9F336E-59EF-44AB-A1FB-4580881621FB}" type="slidenum">
              <a:rPr lang="es-ES"/>
              <a:pPr fontAlgn="base">
                <a:spcBef>
                  <a:spcPct val="0"/>
                </a:spcBef>
                <a:spcAft>
                  <a:spcPct val="0"/>
                </a:spcAft>
              </a:pPr>
              <a:t>24</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8371" name="2 Marcador de notas"/>
          <p:cNvSpPr>
            <a:spLocks noGrp="1"/>
          </p:cNvSpPr>
          <p:nvPr>
            <p:ph type="body" idx="1"/>
          </p:nvPr>
        </p:nvSpPr>
        <p:spPr bwMode="auto">
          <a:noFill/>
        </p:spPr>
        <p:txBody>
          <a:bodyPr wrap="square" numCol="1" anchor="t" anchorCtr="0" compatLnSpc="1">
            <a:prstTxWarp prst="textNoShape">
              <a:avLst/>
            </a:prstTxWarp>
          </a:bodyPr>
          <a:lstStyle/>
          <a:p>
            <a:pPr algn="just">
              <a:spcBef>
                <a:spcPts val="550"/>
              </a:spcBef>
            </a:pPr>
            <a:endParaRPr lang="es-ES" sz="900" smtClean="0"/>
          </a:p>
        </p:txBody>
      </p:sp>
      <p:sp>
        <p:nvSpPr>
          <p:cNvPr id="583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0E21A7-D95C-4C28-A64C-00072C6A7660}" type="slidenum">
              <a:rPr lang="es-ES"/>
              <a:pPr fontAlgn="base">
                <a:spcBef>
                  <a:spcPct val="0"/>
                </a:spcBef>
                <a:spcAft>
                  <a:spcPct val="0"/>
                </a:spcAft>
              </a:pPr>
              <a:t>25</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Rectángulo"/>
          <p:cNvSpPr/>
          <p:nvPr userDrawn="1"/>
        </p:nvSpPr>
        <p:spPr>
          <a:xfrm>
            <a:off x="0" y="5572125"/>
            <a:ext cx="9144000" cy="1285875"/>
          </a:xfrm>
          <a:prstGeom prst="rect">
            <a:avLst/>
          </a:prstGeom>
          <a:solidFill>
            <a:srgbClr val="5CAC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3" name="Rectangle 1"/>
          <p:cNvSpPr>
            <a:spLocks noChangeArrowheads="1"/>
          </p:cNvSpPr>
          <p:nvPr userDrawn="1"/>
        </p:nvSpPr>
        <p:spPr bwMode="auto">
          <a:xfrm>
            <a:off x="323850" y="5657850"/>
            <a:ext cx="9034463" cy="1292225"/>
          </a:xfrm>
          <a:prstGeom prst="rect">
            <a:avLst/>
          </a:prstGeom>
          <a:noFill/>
          <a:ln w="9525">
            <a:noFill/>
            <a:miter lim="800000"/>
            <a:headEnd/>
            <a:tailEnd/>
          </a:ln>
          <a:effectLst/>
        </p:spPr>
        <p:txBody>
          <a:bodyPr anchor="ctr">
            <a:spAutoFit/>
          </a:bodyPr>
          <a:lstStyle/>
          <a:p>
            <a:pPr>
              <a:defRPr/>
            </a:pPr>
            <a:r>
              <a:rPr lang="es-ES" sz="1100" b="1" dirty="0">
                <a:solidFill>
                  <a:schemeClr val="bg1">
                    <a:lumMod val="85000"/>
                  </a:schemeClr>
                </a:solidFill>
                <a:latin typeface="Arial Narrow" panose="020B0606020202030204" pitchFamily="34" charset="0"/>
                <a:cs typeface="+mn-cs"/>
              </a:rPr>
              <a:t>Red2Red Consultores S.L.</a:t>
            </a:r>
          </a:p>
          <a:p>
            <a:pPr>
              <a:defRPr/>
            </a:pPr>
            <a:r>
              <a:rPr lang="es-ES" sz="1100" b="1" dirty="0">
                <a:solidFill>
                  <a:schemeClr val="bg1">
                    <a:lumMod val="85000"/>
                  </a:schemeClr>
                </a:solidFill>
                <a:latin typeface="Arial Narrow" panose="020B0606020202030204" pitchFamily="34" charset="0"/>
                <a:cs typeface="+mn-cs"/>
              </a:rPr>
              <a:t>C/ Numancia, 2</a:t>
            </a:r>
          </a:p>
          <a:p>
            <a:pPr>
              <a:defRPr/>
            </a:pPr>
            <a:r>
              <a:rPr lang="es-ES" sz="1100" b="1" dirty="0">
                <a:solidFill>
                  <a:schemeClr val="bg1">
                    <a:lumMod val="85000"/>
                  </a:schemeClr>
                </a:solidFill>
                <a:latin typeface="Arial Narrow" panose="020B0606020202030204" pitchFamily="34" charset="0"/>
                <a:cs typeface="+mn-cs"/>
              </a:rPr>
              <a:t>28039 - Madrid</a:t>
            </a:r>
          </a:p>
          <a:p>
            <a:pPr>
              <a:defRPr/>
            </a:pPr>
            <a:r>
              <a:rPr lang="es-ES" sz="1100" b="1" dirty="0">
                <a:solidFill>
                  <a:schemeClr val="bg1">
                    <a:lumMod val="85000"/>
                  </a:schemeClr>
                </a:solidFill>
                <a:latin typeface="Arial Narrow" panose="020B0606020202030204" pitchFamily="34" charset="0"/>
                <a:cs typeface="+mn-cs"/>
              </a:rPr>
              <a:t>Tel 91 550 11 00</a:t>
            </a:r>
          </a:p>
          <a:p>
            <a:pPr>
              <a:defRPr/>
            </a:pPr>
            <a:r>
              <a:rPr lang="es-ES" sz="1100" b="1" dirty="0">
                <a:solidFill>
                  <a:schemeClr val="bg1"/>
                </a:solidFill>
                <a:latin typeface="Arial Narrow" panose="020B0606020202030204" pitchFamily="34" charset="0"/>
                <a:cs typeface="+mn-cs"/>
              </a:rPr>
              <a:t>red2redconsultores@red2red.net</a:t>
            </a:r>
          </a:p>
          <a:p>
            <a:pPr>
              <a:defRPr/>
            </a:pPr>
            <a:r>
              <a:rPr lang="es-ES" sz="1100" b="1" dirty="0">
                <a:solidFill>
                  <a:schemeClr val="bg1"/>
                </a:solidFill>
                <a:latin typeface="Arial Narrow" panose="020B0606020202030204" pitchFamily="34" charset="0"/>
                <a:cs typeface="+mn-cs"/>
              </a:rPr>
              <a:t>www.red2red.net</a:t>
            </a:r>
          </a:p>
          <a:p>
            <a:pPr>
              <a:defRPr/>
            </a:pPr>
            <a:endParaRPr lang="es-ES" sz="1200" dirty="0">
              <a:latin typeface="+mj-lt"/>
              <a:cs typeface="+mn-cs"/>
            </a:endParaRPr>
          </a:p>
        </p:txBody>
      </p:sp>
      <p:pic>
        <p:nvPicPr>
          <p:cNvPr id="4" name="5 Imagen"/>
          <p:cNvPicPr>
            <a:picLocks noChangeAspect="1"/>
          </p:cNvPicPr>
          <p:nvPr userDrawn="1"/>
        </p:nvPicPr>
        <p:blipFill>
          <a:blip r:embed="rId2"/>
          <a:srcRect/>
          <a:stretch>
            <a:fillRect/>
          </a:stretch>
        </p:blipFill>
        <p:spPr bwMode="auto">
          <a:xfrm>
            <a:off x="254000" y="404813"/>
            <a:ext cx="3327400" cy="1676400"/>
          </a:xfrm>
          <a:prstGeom prst="rect">
            <a:avLst/>
          </a:prstGeom>
          <a:noFill/>
          <a:ln w="9525">
            <a:noFill/>
            <a:miter lim="800000"/>
            <a:headEnd/>
            <a:tailEnd/>
          </a:ln>
        </p:spPr>
      </p:pic>
      <p:pic>
        <p:nvPicPr>
          <p:cNvPr id="5" name="6 Imagen"/>
          <p:cNvPicPr>
            <a:picLocks noChangeAspect="1"/>
          </p:cNvPicPr>
          <p:nvPr userDrawn="1"/>
        </p:nvPicPr>
        <p:blipFill>
          <a:blip r:embed="rId3" cstate="print"/>
          <a:srcRect/>
          <a:stretch>
            <a:fillRect/>
          </a:stretch>
        </p:blipFill>
        <p:spPr bwMode="auto">
          <a:xfrm>
            <a:off x="8027988" y="5856288"/>
            <a:ext cx="788987" cy="71755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4" name="3 Rectángulo"/>
          <p:cNvSpPr/>
          <p:nvPr userDrawn="1"/>
        </p:nvSpPr>
        <p:spPr>
          <a:xfrm>
            <a:off x="0" y="0"/>
            <a:ext cx="6948488" cy="465138"/>
          </a:xfrm>
          <a:prstGeom prst="rect">
            <a:avLst/>
          </a:prstGeom>
          <a:solidFill>
            <a:srgbClr val="5CAC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3" name="2 Marcador de contenido"/>
          <p:cNvSpPr>
            <a:spLocks noGrp="1"/>
          </p:cNvSpPr>
          <p:nvPr>
            <p:ph idx="1"/>
          </p:nvPr>
        </p:nvSpPr>
        <p:spPr>
          <a:xfrm>
            <a:off x="395536" y="980728"/>
            <a:ext cx="8291264" cy="5383500"/>
          </a:xfrm>
        </p:spPr>
        <p:txBody>
          <a:bodyPr/>
          <a:lstStyle>
            <a:lvl1pPr marL="0" indent="0">
              <a:buNone/>
              <a:defRPr sz="2400">
                <a:latin typeface="Arial Narrow" panose="020B0606020202030204" pitchFamily="34" charset="0"/>
              </a:defRPr>
            </a:lvl1pPr>
            <a:lvl2pPr marL="0" indent="0">
              <a:buNone/>
              <a:defRPr sz="2000">
                <a:latin typeface="Arial Narrow" panose="020B0606020202030204" pitchFamily="34" charset="0"/>
              </a:defRPr>
            </a:lvl2pPr>
            <a:lvl3pPr marL="0" indent="0">
              <a:buNone/>
              <a:defRPr sz="1800">
                <a:latin typeface="Arial Narrow" panose="020B0606020202030204" pitchFamily="34" charset="0"/>
              </a:defRPr>
            </a:lvl3pPr>
            <a:lvl4pPr marL="0" indent="0">
              <a:buNone/>
              <a:defRPr sz="1600">
                <a:latin typeface="Arial Narrow" panose="020B0606020202030204" pitchFamily="34" charset="0"/>
              </a:defRPr>
            </a:lvl4pPr>
            <a:lvl5pPr marL="0" indent="0">
              <a:buNone/>
              <a:defRPr sz="1400">
                <a:latin typeface="Arial Narrow" panose="020B0606020202030204"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5" name="2 Marcador de contenido"/>
          <p:cNvSpPr>
            <a:spLocks noGrp="1"/>
          </p:cNvSpPr>
          <p:nvPr>
            <p:ph idx="10"/>
          </p:nvPr>
        </p:nvSpPr>
        <p:spPr>
          <a:xfrm>
            <a:off x="179512" y="44624"/>
            <a:ext cx="6400328" cy="336429"/>
          </a:xfrm>
        </p:spPr>
        <p:txBody>
          <a:bodyPr/>
          <a:lstStyle>
            <a:lvl1pPr marL="0" indent="0">
              <a:buNone/>
              <a:defRPr sz="1600" b="1">
                <a:solidFill>
                  <a:schemeClr val="bg1"/>
                </a:solidFill>
                <a:latin typeface="Arial Narrow" panose="020B0606020202030204" pitchFamily="34" charset="0"/>
              </a:defRPr>
            </a:lvl1pPr>
            <a:lvl2pPr marL="0" indent="0">
              <a:buNone/>
              <a:defRPr sz="2000"/>
            </a:lvl2pPr>
            <a:lvl3pPr marL="0" indent="0">
              <a:buNone/>
              <a:defRPr sz="1800"/>
            </a:lvl3pPr>
            <a:lvl4pPr marL="0" indent="0">
              <a:buNone/>
              <a:defRPr sz="1600"/>
            </a:lvl4pPr>
            <a:lvl5pPr marL="0" indent="0">
              <a:buNone/>
              <a:defRPr sz="1400"/>
            </a:lvl5pPr>
          </a:lstStyle>
          <a:p>
            <a:pPr lvl="0"/>
            <a:r>
              <a:rPr lang="es-ES" smtClean="0"/>
              <a:t>Haga clic para modificar el estilo de texto del patrón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5" name="4 Rectángulo"/>
          <p:cNvSpPr/>
          <p:nvPr userDrawn="1"/>
        </p:nvSpPr>
        <p:spPr>
          <a:xfrm>
            <a:off x="0" y="0"/>
            <a:ext cx="6948488" cy="465138"/>
          </a:xfrm>
          <a:prstGeom prst="rect">
            <a:avLst/>
          </a:prstGeom>
          <a:solidFill>
            <a:srgbClr val="5CAC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3" name="2 Marcador de contenido"/>
          <p:cNvSpPr>
            <a:spLocks noGrp="1"/>
          </p:cNvSpPr>
          <p:nvPr>
            <p:ph sz="half" idx="1"/>
          </p:nvPr>
        </p:nvSpPr>
        <p:spPr>
          <a:xfrm>
            <a:off x="457200" y="836712"/>
            <a:ext cx="4038600" cy="5400600"/>
          </a:xfrm>
        </p:spPr>
        <p:txBody>
          <a:bodyPr rtlCol="0">
            <a:normAutofit/>
          </a:bodyPr>
          <a:lstStyle>
            <a:lvl1pPr>
              <a:defRPr lang="es-ES" sz="2400" dirty="0" smtClean="0">
                <a:latin typeface="Arial Narrow" panose="020B0606020202030204" pitchFamily="34" charset="0"/>
              </a:defRPr>
            </a:lvl1pPr>
            <a:lvl2pPr>
              <a:defRPr lang="es-ES" sz="2000" dirty="0" smtClean="0">
                <a:latin typeface="Arial Narrow" panose="020B0606020202030204" pitchFamily="34" charset="0"/>
              </a:defRPr>
            </a:lvl2pPr>
            <a:lvl3pPr>
              <a:defRPr lang="es-ES" sz="1800" dirty="0" smtClean="0">
                <a:latin typeface="Arial Narrow" panose="020B0606020202030204" pitchFamily="34" charset="0"/>
              </a:defRPr>
            </a:lvl3pPr>
            <a:lvl4pPr>
              <a:defRPr lang="es-ES" sz="1600" dirty="0" smtClean="0">
                <a:latin typeface="Arial Narrow" panose="020B0606020202030204" pitchFamily="34" charset="0"/>
              </a:defRPr>
            </a:lvl4pPr>
            <a:lvl5pPr>
              <a:defRPr lang="es-ES" sz="1400" dirty="0">
                <a:latin typeface="Arial Narrow" panose="020B0606020202030204"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3 Marcador de contenido"/>
          <p:cNvSpPr>
            <a:spLocks noGrp="1"/>
          </p:cNvSpPr>
          <p:nvPr>
            <p:ph sz="half" idx="2"/>
          </p:nvPr>
        </p:nvSpPr>
        <p:spPr>
          <a:xfrm>
            <a:off x="4648200" y="836712"/>
            <a:ext cx="4038600" cy="5400600"/>
          </a:xfrm>
          <a:solidFill>
            <a:srgbClr val="5CACE2"/>
          </a:solidFill>
        </p:spPr>
        <p:txBody>
          <a:bodyPr rtlCol="0">
            <a:normAutofit/>
          </a:bodyPr>
          <a:lstStyle>
            <a:lvl1pPr>
              <a:defRPr lang="es-ES" sz="2400" smtClean="0">
                <a:solidFill>
                  <a:schemeClr val="bg1"/>
                </a:solidFill>
                <a:latin typeface="Arial Narrow" panose="020B0606020202030204" pitchFamily="34" charset="0"/>
              </a:defRPr>
            </a:lvl1pPr>
            <a:lvl2pPr>
              <a:defRPr lang="es-ES" sz="2000" smtClean="0">
                <a:solidFill>
                  <a:schemeClr val="bg1"/>
                </a:solidFill>
              </a:defRPr>
            </a:lvl2pPr>
            <a:lvl3pPr>
              <a:defRPr lang="es-ES" sz="1800" smtClean="0">
                <a:solidFill>
                  <a:schemeClr val="bg1"/>
                </a:solidFill>
              </a:defRPr>
            </a:lvl3pPr>
            <a:lvl4pPr>
              <a:defRPr lang="es-ES" sz="1600" smtClean="0">
                <a:solidFill>
                  <a:schemeClr val="bg1"/>
                </a:solidFill>
              </a:defRPr>
            </a:lvl4pPr>
            <a:lvl5pPr>
              <a:defRPr lang="es-ES" sz="1400">
                <a:solidFill>
                  <a:schemeClr val="bg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8" name="2 Marcador de contenido"/>
          <p:cNvSpPr>
            <a:spLocks noGrp="1"/>
          </p:cNvSpPr>
          <p:nvPr>
            <p:ph idx="10"/>
          </p:nvPr>
        </p:nvSpPr>
        <p:spPr>
          <a:xfrm>
            <a:off x="179512" y="44624"/>
            <a:ext cx="6400328" cy="336429"/>
          </a:xfrm>
        </p:spPr>
        <p:txBody>
          <a:bodyPr/>
          <a:lstStyle>
            <a:lvl1pPr marL="0" indent="0">
              <a:buNone/>
              <a:defRPr sz="1600" b="1">
                <a:solidFill>
                  <a:schemeClr val="bg1"/>
                </a:solidFill>
                <a:latin typeface="Arial Narrow" panose="020B0606020202030204" pitchFamily="34" charset="0"/>
              </a:defRPr>
            </a:lvl1pPr>
            <a:lvl2pPr marL="0" indent="0">
              <a:buNone/>
              <a:defRPr sz="2000"/>
            </a:lvl2pPr>
            <a:lvl3pPr marL="0" indent="0">
              <a:buNone/>
              <a:defRPr sz="1800"/>
            </a:lvl3pPr>
            <a:lvl4pPr marL="0" indent="0">
              <a:buNone/>
              <a:defRPr sz="1600"/>
            </a:lvl4pPr>
            <a:lvl5pPr marL="0" indent="0">
              <a:buNone/>
              <a:defRPr sz="1400"/>
            </a:lvl5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7" name="6 CuadroTexto"/>
          <p:cNvSpPr txBox="1"/>
          <p:nvPr userDrawn="1"/>
        </p:nvSpPr>
        <p:spPr>
          <a:xfrm>
            <a:off x="2627313" y="6453188"/>
            <a:ext cx="4321175" cy="369887"/>
          </a:xfrm>
          <a:prstGeom prst="rect">
            <a:avLst/>
          </a:prstGeom>
          <a:noFill/>
        </p:spPr>
        <p:txBody>
          <a:bodyPr>
            <a:spAutoFit/>
          </a:bodyPr>
          <a:lstStyle/>
          <a:p>
            <a:pPr algn="ctr" fontAlgn="auto">
              <a:spcBef>
                <a:spcPts val="0"/>
              </a:spcBef>
              <a:spcAft>
                <a:spcPts val="0"/>
              </a:spcAft>
              <a:defRPr/>
            </a:pPr>
            <a:endParaRPr lang="es-ES" dirty="0">
              <a:latin typeface="+mn-lt"/>
              <a:cs typeface="+mn-cs"/>
            </a:endParaRPr>
          </a:p>
        </p:txBody>
      </p:sp>
      <p:sp>
        <p:nvSpPr>
          <p:cNvPr id="8" name="7 Rectángulo"/>
          <p:cNvSpPr/>
          <p:nvPr userDrawn="1"/>
        </p:nvSpPr>
        <p:spPr>
          <a:xfrm>
            <a:off x="0" y="0"/>
            <a:ext cx="6948488" cy="465138"/>
          </a:xfrm>
          <a:prstGeom prst="rect">
            <a:avLst/>
          </a:prstGeom>
          <a:solidFill>
            <a:srgbClr val="5CAC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3" name="2 Marcador de texto"/>
          <p:cNvSpPr>
            <a:spLocks noGrp="1"/>
          </p:cNvSpPr>
          <p:nvPr>
            <p:ph type="body" idx="1"/>
          </p:nvPr>
        </p:nvSpPr>
        <p:spPr>
          <a:xfrm>
            <a:off x="467544" y="692696"/>
            <a:ext cx="4040188" cy="639762"/>
          </a:xfrm>
        </p:spPr>
        <p:txBody>
          <a:bodyPr anchor="b"/>
          <a:lstStyle>
            <a:lvl1pPr marL="0" indent="0">
              <a:buNone/>
              <a:defRPr sz="2400" b="1" baseline="0">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484784"/>
            <a:ext cx="4040188" cy="4641379"/>
          </a:xfrm>
        </p:spPr>
        <p:txBody>
          <a:bodyPr rtlCol="0">
            <a:normAutofit/>
          </a:bodyPr>
          <a:lstStyle>
            <a:lvl1pPr>
              <a:defRPr lang="es-ES" sz="2400" smtClean="0">
                <a:latin typeface="Arial Narrow" panose="020B0606020202030204" pitchFamily="34" charset="0"/>
              </a:defRPr>
            </a:lvl1pPr>
            <a:lvl2pPr>
              <a:defRPr lang="es-ES" sz="2000" smtClean="0">
                <a:latin typeface="Arial Narrow" panose="020B0606020202030204" pitchFamily="34" charset="0"/>
              </a:defRPr>
            </a:lvl2pPr>
            <a:lvl3pPr>
              <a:defRPr lang="es-ES" sz="1800" smtClean="0">
                <a:latin typeface="Arial Narrow" panose="020B0606020202030204" pitchFamily="34" charset="0"/>
              </a:defRPr>
            </a:lvl3pPr>
            <a:lvl4pPr>
              <a:defRPr lang="es-ES" sz="1600" smtClean="0">
                <a:latin typeface="Arial Narrow" panose="020B0606020202030204" pitchFamily="34" charset="0"/>
              </a:defRPr>
            </a:lvl4pPr>
            <a:lvl5pPr>
              <a:defRPr lang="es-ES" sz="1400">
                <a:latin typeface="Arial Narrow" panose="020B0606020202030204"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5" name="4 Marcador de texto"/>
          <p:cNvSpPr>
            <a:spLocks noGrp="1"/>
          </p:cNvSpPr>
          <p:nvPr>
            <p:ph type="body" sz="quarter" idx="3"/>
          </p:nvPr>
        </p:nvSpPr>
        <p:spPr>
          <a:xfrm>
            <a:off x="4644008" y="692696"/>
            <a:ext cx="4041775" cy="639762"/>
          </a:xfrm>
        </p:spPr>
        <p:txBody>
          <a:bodyPr anchor="b"/>
          <a:lstStyle>
            <a:lvl1pPr marL="0" indent="0">
              <a:buNone/>
              <a:defRPr sz="2400" b="1" baseline="0">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1484784"/>
            <a:ext cx="4041775" cy="4641379"/>
          </a:xfrm>
        </p:spPr>
        <p:txBody>
          <a:bodyPr rtlCol="0">
            <a:normAutofit/>
          </a:bodyPr>
          <a:lstStyle>
            <a:lvl1pPr>
              <a:defRPr lang="es-ES" sz="2400" smtClean="0">
                <a:latin typeface="Arial Narrow" panose="020B0606020202030204" pitchFamily="34" charset="0"/>
              </a:defRPr>
            </a:lvl1pPr>
            <a:lvl2pPr>
              <a:defRPr lang="es-ES" sz="2000" smtClean="0">
                <a:latin typeface="Arial Narrow" panose="020B0606020202030204" pitchFamily="34" charset="0"/>
              </a:defRPr>
            </a:lvl2pPr>
            <a:lvl3pPr>
              <a:defRPr lang="es-ES" sz="1800" smtClean="0">
                <a:latin typeface="Arial Narrow" panose="020B0606020202030204" pitchFamily="34" charset="0"/>
              </a:defRPr>
            </a:lvl3pPr>
            <a:lvl4pPr>
              <a:defRPr lang="es-ES" sz="1600" smtClean="0">
                <a:latin typeface="Arial Narrow" panose="020B0606020202030204" pitchFamily="34" charset="0"/>
              </a:defRPr>
            </a:lvl4pPr>
            <a:lvl5pPr>
              <a:defRPr lang="es-ES" sz="1400">
                <a:latin typeface="Arial Narrow" panose="020B0606020202030204"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2" name="2 Marcador de contenido"/>
          <p:cNvSpPr>
            <a:spLocks noGrp="1"/>
          </p:cNvSpPr>
          <p:nvPr>
            <p:ph idx="10"/>
          </p:nvPr>
        </p:nvSpPr>
        <p:spPr>
          <a:xfrm>
            <a:off x="179512" y="44624"/>
            <a:ext cx="6400328" cy="336429"/>
          </a:xfrm>
        </p:spPr>
        <p:txBody>
          <a:bodyPr/>
          <a:lstStyle>
            <a:lvl1pPr marL="0" indent="0">
              <a:buNone/>
              <a:defRPr sz="1600" b="1">
                <a:solidFill>
                  <a:schemeClr val="bg1"/>
                </a:solidFill>
                <a:latin typeface="Arial Narrow" panose="020B0606020202030204" pitchFamily="34" charset="0"/>
              </a:defRPr>
            </a:lvl1pPr>
            <a:lvl2pPr marL="0" indent="0">
              <a:buNone/>
              <a:defRPr sz="2000"/>
            </a:lvl2pPr>
            <a:lvl3pPr marL="0" indent="0">
              <a:buNone/>
              <a:defRPr sz="1800"/>
            </a:lvl3pPr>
            <a:lvl4pPr marL="0" indent="0">
              <a:buNone/>
              <a:defRPr sz="1600"/>
            </a:lvl4pPr>
            <a:lvl5pPr marL="0" indent="0">
              <a:buNone/>
              <a:defRPr sz="1400"/>
            </a:lvl5pPr>
          </a:lstStyle>
          <a:p>
            <a:pPr lvl="0"/>
            <a:r>
              <a:rPr lang="es-ES" smtClean="0"/>
              <a:t>Haga clic para modificar el estilo de texto del patrón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3" name="2 CuadroTexto"/>
          <p:cNvSpPr txBox="1"/>
          <p:nvPr userDrawn="1"/>
        </p:nvSpPr>
        <p:spPr>
          <a:xfrm>
            <a:off x="2627313" y="6453188"/>
            <a:ext cx="4321175" cy="369887"/>
          </a:xfrm>
          <a:prstGeom prst="rect">
            <a:avLst/>
          </a:prstGeom>
          <a:noFill/>
        </p:spPr>
        <p:txBody>
          <a:bodyPr>
            <a:spAutoFit/>
          </a:bodyPr>
          <a:lstStyle/>
          <a:p>
            <a:pPr algn="ctr" fontAlgn="auto">
              <a:spcBef>
                <a:spcPts val="0"/>
              </a:spcBef>
              <a:spcAft>
                <a:spcPts val="0"/>
              </a:spcAft>
              <a:defRPr/>
            </a:pPr>
            <a:endParaRPr lang="es-ES" dirty="0">
              <a:latin typeface="+mn-lt"/>
              <a:cs typeface="+mn-cs"/>
            </a:endParaRPr>
          </a:p>
        </p:txBody>
      </p:sp>
      <p:sp>
        <p:nvSpPr>
          <p:cNvPr id="4" name="3 Rectángulo"/>
          <p:cNvSpPr/>
          <p:nvPr userDrawn="1"/>
        </p:nvSpPr>
        <p:spPr>
          <a:xfrm>
            <a:off x="0" y="0"/>
            <a:ext cx="6948488" cy="465138"/>
          </a:xfrm>
          <a:prstGeom prst="rect">
            <a:avLst/>
          </a:prstGeom>
          <a:solidFill>
            <a:srgbClr val="5CAC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7" name="2 Marcador de contenido"/>
          <p:cNvSpPr>
            <a:spLocks noGrp="1"/>
          </p:cNvSpPr>
          <p:nvPr>
            <p:ph idx="10"/>
          </p:nvPr>
        </p:nvSpPr>
        <p:spPr>
          <a:xfrm>
            <a:off x="179512" y="44624"/>
            <a:ext cx="6400328" cy="336429"/>
          </a:xfrm>
        </p:spPr>
        <p:txBody>
          <a:bodyPr/>
          <a:lstStyle>
            <a:lvl1pPr marL="0" indent="0">
              <a:buNone/>
              <a:defRPr sz="1600" b="1">
                <a:solidFill>
                  <a:schemeClr val="bg1"/>
                </a:solidFill>
                <a:latin typeface="Arial Narrow" panose="020B0606020202030204" pitchFamily="34" charset="0"/>
              </a:defRPr>
            </a:lvl1pPr>
            <a:lvl2pPr marL="0" indent="0">
              <a:buNone/>
              <a:defRPr sz="2000"/>
            </a:lvl2pPr>
            <a:lvl3pPr marL="0" indent="0">
              <a:buNone/>
              <a:defRPr sz="1800"/>
            </a:lvl3pPr>
            <a:lvl4pPr marL="0" indent="0">
              <a:buNone/>
              <a:defRPr sz="1600"/>
            </a:lvl4pPr>
            <a:lvl5pPr marL="0" indent="0">
              <a:buNone/>
              <a:defRPr sz="1400"/>
            </a:lvl5pPr>
          </a:lstStyle>
          <a:p>
            <a:pPr lvl="0"/>
            <a:r>
              <a:rPr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6" name="5 Rectángulo"/>
          <p:cNvSpPr/>
          <p:nvPr userDrawn="1"/>
        </p:nvSpPr>
        <p:spPr>
          <a:xfrm>
            <a:off x="0" y="0"/>
            <a:ext cx="6948488" cy="465138"/>
          </a:xfrm>
          <a:prstGeom prst="rect">
            <a:avLst/>
          </a:prstGeom>
          <a:solidFill>
            <a:srgbClr val="5CAC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 name="1 Título"/>
          <p:cNvSpPr>
            <a:spLocks noGrp="1"/>
          </p:cNvSpPr>
          <p:nvPr>
            <p:ph type="title"/>
          </p:nvPr>
        </p:nvSpPr>
        <p:spPr>
          <a:xfrm>
            <a:off x="457200" y="620688"/>
            <a:ext cx="3008313" cy="814412"/>
          </a:xfrm>
        </p:spPr>
        <p:txBody>
          <a:bodyPr anchor="b"/>
          <a:lstStyle>
            <a:lvl1pPr algn="l">
              <a:defRPr sz="2000" b="1">
                <a:latin typeface="Arial Narrow" panose="020B0606020202030204" pitchFamily="34" charset="0"/>
              </a:defRPr>
            </a:lvl1pPr>
          </a:lstStyle>
          <a:p>
            <a:r>
              <a:rPr lang="es-ES" smtClean="0"/>
              <a:t>Haga clic para modificar el estilo de título del patrón</a:t>
            </a:r>
            <a:endParaRPr lang="es-ES" dirty="0"/>
          </a:p>
        </p:txBody>
      </p:sp>
      <p:sp>
        <p:nvSpPr>
          <p:cNvPr id="3" name="2 Marcador de contenido"/>
          <p:cNvSpPr>
            <a:spLocks noGrp="1"/>
          </p:cNvSpPr>
          <p:nvPr>
            <p:ph idx="1"/>
          </p:nvPr>
        </p:nvSpPr>
        <p:spPr>
          <a:xfrm>
            <a:off x="3575050" y="620688"/>
            <a:ext cx="5111750" cy="6048672"/>
          </a:xfrm>
        </p:spPr>
        <p:txBody>
          <a:bodyPr rtlCol="0">
            <a:normAutofit/>
          </a:bodyPr>
          <a:lstStyle>
            <a:lvl1pPr>
              <a:defRPr lang="es-ES" sz="2400" smtClean="0">
                <a:latin typeface="Arial Narrow" panose="020B0606020202030204" pitchFamily="34" charset="0"/>
              </a:defRPr>
            </a:lvl1pPr>
            <a:lvl2pPr>
              <a:defRPr lang="es-ES" sz="2000" smtClean="0"/>
            </a:lvl2pPr>
            <a:lvl3pPr>
              <a:defRPr lang="es-ES" sz="1800" smtClean="0"/>
            </a:lvl3pPr>
            <a:lvl4pPr>
              <a:defRPr lang="es-ES" sz="1600" smtClean="0"/>
            </a:lvl4pPr>
            <a:lvl5pPr>
              <a:defRPr lang="es-ES" sz="14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3 Marcador de texto"/>
          <p:cNvSpPr>
            <a:spLocks noGrp="1"/>
          </p:cNvSpPr>
          <p:nvPr>
            <p:ph type="body" sz="half" idx="2"/>
          </p:nvPr>
        </p:nvSpPr>
        <p:spPr>
          <a:xfrm>
            <a:off x="457200" y="1435100"/>
            <a:ext cx="3008313" cy="5234260"/>
          </a:xfrm>
        </p:spPr>
        <p:txBody>
          <a:bodyPr/>
          <a:lstStyle>
            <a:lvl1pPr marL="0" indent="0">
              <a:buNone/>
              <a:defRPr sz="1400">
                <a:latin typeface="Arial Narrow" panose="020B0606020202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0" name="2 Marcador de contenido"/>
          <p:cNvSpPr>
            <a:spLocks noGrp="1"/>
          </p:cNvSpPr>
          <p:nvPr>
            <p:ph idx="10"/>
          </p:nvPr>
        </p:nvSpPr>
        <p:spPr>
          <a:xfrm>
            <a:off x="179512" y="44624"/>
            <a:ext cx="6400328" cy="336429"/>
          </a:xfrm>
        </p:spPr>
        <p:txBody>
          <a:bodyPr/>
          <a:lstStyle>
            <a:lvl1pPr marL="0" indent="0">
              <a:buNone/>
              <a:defRPr sz="1600" b="1">
                <a:solidFill>
                  <a:schemeClr val="bg1"/>
                </a:solidFill>
                <a:latin typeface="Arial Narrow" panose="020B0606020202030204" pitchFamily="34" charset="0"/>
              </a:defRPr>
            </a:lvl1pPr>
            <a:lvl2pPr marL="0" indent="0">
              <a:buNone/>
              <a:defRPr sz="2000"/>
            </a:lvl2pPr>
            <a:lvl3pPr marL="0" indent="0">
              <a:buNone/>
              <a:defRPr sz="1800"/>
            </a:lvl3pPr>
            <a:lvl4pPr marL="0" indent="0">
              <a:buNone/>
              <a:defRPr sz="1600"/>
            </a:lvl4pPr>
            <a:lvl5pPr marL="0" indent="0">
              <a:buNone/>
              <a:defRPr sz="1400"/>
            </a:lvl5pPr>
          </a:lstStyle>
          <a:p>
            <a:pPr lvl="0"/>
            <a:r>
              <a:rPr lang="es-ES" smtClean="0"/>
              <a:t>Haga clic para modificar el estilo de texto del patrón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6" name="5 CuadroTexto"/>
          <p:cNvSpPr txBox="1"/>
          <p:nvPr userDrawn="1"/>
        </p:nvSpPr>
        <p:spPr>
          <a:xfrm>
            <a:off x="2627313" y="6453188"/>
            <a:ext cx="4321175" cy="369887"/>
          </a:xfrm>
          <a:prstGeom prst="rect">
            <a:avLst/>
          </a:prstGeom>
          <a:noFill/>
        </p:spPr>
        <p:txBody>
          <a:bodyPr>
            <a:spAutoFit/>
          </a:bodyPr>
          <a:lstStyle/>
          <a:p>
            <a:pPr algn="ctr" fontAlgn="auto">
              <a:spcBef>
                <a:spcPts val="0"/>
              </a:spcBef>
              <a:spcAft>
                <a:spcPts val="0"/>
              </a:spcAft>
              <a:defRPr/>
            </a:pPr>
            <a:endParaRPr lang="es-ES" dirty="0">
              <a:latin typeface="+mn-lt"/>
              <a:cs typeface="+mn-cs"/>
            </a:endParaRPr>
          </a:p>
        </p:txBody>
      </p:sp>
      <p:sp>
        <p:nvSpPr>
          <p:cNvPr id="7" name="6 Rectángulo"/>
          <p:cNvSpPr/>
          <p:nvPr userDrawn="1"/>
        </p:nvSpPr>
        <p:spPr>
          <a:xfrm>
            <a:off x="0" y="0"/>
            <a:ext cx="6948488" cy="465138"/>
          </a:xfrm>
          <a:prstGeom prst="rect">
            <a:avLst/>
          </a:prstGeom>
          <a:solidFill>
            <a:srgbClr val="5CAC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 name="1 Título"/>
          <p:cNvSpPr>
            <a:spLocks noGrp="1"/>
          </p:cNvSpPr>
          <p:nvPr>
            <p:ph type="title"/>
          </p:nvPr>
        </p:nvSpPr>
        <p:spPr>
          <a:xfrm>
            <a:off x="1792288" y="5081736"/>
            <a:ext cx="5486400" cy="566738"/>
          </a:xfrm>
        </p:spPr>
        <p:txBody>
          <a:bodyPr anchor="b"/>
          <a:lstStyle>
            <a:lvl1pPr algn="l">
              <a:defRPr sz="2000" b="1">
                <a:latin typeface="Arial Narrow" panose="020B0606020202030204" pitchFamily="34" charset="0"/>
              </a:defRPr>
            </a:lvl1pPr>
          </a:lstStyle>
          <a:p>
            <a:r>
              <a:rPr lang="es-ES" smtClean="0"/>
              <a:t>Haga clic para modificar el estilo de título del patrón</a:t>
            </a:r>
            <a:endParaRPr lang="es-ES" dirty="0"/>
          </a:p>
        </p:txBody>
      </p:sp>
      <p:sp>
        <p:nvSpPr>
          <p:cNvPr id="3" name="2 Marcador de posición de imagen"/>
          <p:cNvSpPr>
            <a:spLocks noGrp="1"/>
          </p:cNvSpPr>
          <p:nvPr>
            <p:ph type="pic" idx="1"/>
          </p:nvPr>
        </p:nvSpPr>
        <p:spPr>
          <a:xfrm>
            <a:off x="1792288" y="893911"/>
            <a:ext cx="5486400" cy="4114800"/>
          </a:xfrm>
        </p:spPr>
        <p:txBody>
          <a:bodyPr rtlCol="0">
            <a:normAutofit/>
          </a:bodyPr>
          <a:lstStyle>
            <a:lvl1pPr marL="0" indent="0">
              <a:buNone/>
              <a:defRPr sz="3200">
                <a:latin typeface="Arial Narrow" panose="020B0606020202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smtClean="0"/>
              <a:t>Haga clic en el icono para agregar una imagen</a:t>
            </a:r>
            <a:endParaRPr lang="es-ES" noProof="0" dirty="0"/>
          </a:p>
        </p:txBody>
      </p:sp>
      <p:sp>
        <p:nvSpPr>
          <p:cNvPr id="4" name="3 Marcador de texto"/>
          <p:cNvSpPr>
            <a:spLocks noGrp="1"/>
          </p:cNvSpPr>
          <p:nvPr>
            <p:ph type="body" sz="half" idx="2"/>
          </p:nvPr>
        </p:nvSpPr>
        <p:spPr>
          <a:xfrm>
            <a:off x="1792288" y="5648474"/>
            <a:ext cx="5486400" cy="804862"/>
          </a:xfrm>
        </p:spPr>
        <p:txBody>
          <a:bodyPr/>
          <a:lstStyle>
            <a:lvl1pPr marL="0" indent="0">
              <a:buNone/>
              <a:defRPr sz="1400">
                <a:latin typeface="Arial Narrow" panose="020B0606020202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0" name="2 Marcador de contenido"/>
          <p:cNvSpPr>
            <a:spLocks noGrp="1"/>
          </p:cNvSpPr>
          <p:nvPr>
            <p:ph idx="10"/>
          </p:nvPr>
        </p:nvSpPr>
        <p:spPr>
          <a:xfrm>
            <a:off x="179512" y="44624"/>
            <a:ext cx="6400328" cy="336429"/>
          </a:xfrm>
        </p:spPr>
        <p:txBody>
          <a:bodyPr/>
          <a:lstStyle>
            <a:lvl1pPr marL="0" indent="0">
              <a:buNone/>
              <a:defRPr sz="1600" b="1">
                <a:solidFill>
                  <a:schemeClr val="bg1"/>
                </a:solidFill>
                <a:latin typeface="Arial Narrow" panose="020B0606020202030204" pitchFamily="34" charset="0"/>
              </a:defRPr>
            </a:lvl1pPr>
            <a:lvl2pPr marL="0" indent="0">
              <a:buNone/>
              <a:defRPr sz="2000"/>
            </a:lvl2pPr>
            <a:lvl3pPr marL="0" indent="0">
              <a:buNone/>
              <a:defRPr sz="1800"/>
            </a:lvl3pPr>
            <a:lvl4pPr marL="0" indent="0">
              <a:buNone/>
              <a:defRPr sz="1600"/>
            </a:lvl4pPr>
            <a:lvl5pPr marL="0" indent="0">
              <a:buNone/>
              <a:defRPr sz="1400"/>
            </a:lvl5pPr>
          </a:lstStyle>
          <a:p>
            <a:pPr lvl="0"/>
            <a:r>
              <a:rPr lang="es-ES" smtClean="0"/>
              <a:t>Haga clic para modificar el estilo de texto del patrón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ólo el título">
    <p:spTree>
      <p:nvGrpSpPr>
        <p:cNvPr id="1" name=""/>
        <p:cNvGrpSpPr/>
        <p:nvPr/>
      </p:nvGrpSpPr>
      <p:grpSpPr>
        <a:xfrm>
          <a:off x="0" y="0"/>
          <a:ext cx="0" cy="0"/>
          <a:chOff x="0" y="0"/>
          <a:chExt cx="0" cy="0"/>
        </a:xfrm>
      </p:grpSpPr>
      <p:sp>
        <p:nvSpPr>
          <p:cNvPr id="3" name="2 Rectángulo"/>
          <p:cNvSpPr/>
          <p:nvPr userDrawn="1"/>
        </p:nvSpPr>
        <p:spPr>
          <a:xfrm>
            <a:off x="0" y="0"/>
            <a:ext cx="6948488" cy="465138"/>
          </a:xfrm>
          <a:prstGeom prst="rect">
            <a:avLst/>
          </a:prstGeom>
          <a:solidFill>
            <a:srgbClr val="5CAC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7" name="2 Marcador de contenido"/>
          <p:cNvSpPr>
            <a:spLocks noGrp="1"/>
          </p:cNvSpPr>
          <p:nvPr>
            <p:ph idx="13"/>
          </p:nvPr>
        </p:nvSpPr>
        <p:spPr>
          <a:xfrm>
            <a:off x="179512" y="44624"/>
            <a:ext cx="6400328" cy="336429"/>
          </a:xfrm>
        </p:spPr>
        <p:txBody>
          <a:bodyPr/>
          <a:lstStyle>
            <a:lvl1pPr marL="0" indent="0">
              <a:buNone/>
              <a:defRPr sz="1600" b="1">
                <a:solidFill>
                  <a:schemeClr val="bg1"/>
                </a:solidFill>
                <a:latin typeface="Arial Narrow" panose="020B0606020202030204" pitchFamily="34" charset="0"/>
              </a:defRPr>
            </a:lvl1pPr>
            <a:lvl2pPr marL="0" indent="0">
              <a:buNone/>
              <a:defRPr sz="2000"/>
            </a:lvl2pPr>
            <a:lvl3pPr marL="0" indent="0">
              <a:buNone/>
              <a:defRPr sz="1800"/>
            </a:lvl3pPr>
            <a:lvl4pPr marL="0" indent="0">
              <a:buNone/>
              <a:defRPr sz="1600"/>
            </a:lvl4pPr>
            <a:lvl5pPr marL="0" indent="0">
              <a:buNone/>
              <a:defRPr sz="1400"/>
            </a:lvl5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7837FBF-DDD1-429A-A356-D781DE1F01A3}"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s-ES" dirty="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hf sldNum="0" hdr="0" dt="0"/>
  <p:txStyles>
    <p:titleStyle>
      <a:lvl1pPr algn="l" rtl="0" fontAlgn="base">
        <a:lnSpc>
          <a:spcPts val="7100"/>
        </a:lnSpc>
        <a:spcBef>
          <a:spcPts val="50"/>
        </a:spcBef>
        <a:spcAft>
          <a:spcPts val="50"/>
        </a:spcAft>
        <a:defRPr lang="es-ES" sz="8000" b="1" kern="1200" spc="-150" dirty="0">
          <a:solidFill>
            <a:srgbClr val="D9D9D9"/>
          </a:solidFill>
          <a:latin typeface="+mj-lt"/>
          <a:ea typeface="+mn-ea"/>
          <a:cs typeface="+mn-cs"/>
        </a:defRPr>
      </a:lvl1pPr>
      <a:lvl2pPr algn="l" rtl="0" fontAlgn="base">
        <a:lnSpc>
          <a:spcPts val="7100"/>
        </a:lnSpc>
        <a:spcBef>
          <a:spcPts val="50"/>
        </a:spcBef>
        <a:spcAft>
          <a:spcPts val="50"/>
        </a:spcAft>
        <a:defRPr sz="8000" b="1">
          <a:solidFill>
            <a:srgbClr val="D9D9D9"/>
          </a:solidFill>
          <a:latin typeface="Calibri" pitchFamily="34" charset="0"/>
        </a:defRPr>
      </a:lvl2pPr>
      <a:lvl3pPr algn="l" rtl="0" fontAlgn="base">
        <a:lnSpc>
          <a:spcPts val="7100"/>
        </a:lnSpc>
        <a:spcBef>
          <a:spcPts val="50"/>
        </a:spcBef>
        <a:spcAft>
          <a:spcPts val="50"/>
        </a:spcAft>
        <a:defRPr sz="8000" b="1">
          <a:solidFill>
            <a:srgbClr val="D9D9D9"/>
          </a:solidFill>
          <a:latin typeface="Calibri" pitchFamily="34" charset="0"/>
        </a:defRPr>
      </a:lvl3pPr>
      <a:lvl4pPr algn="l" rtl="0" fontAlgn="base">
        <a:lnSpc>
          <a:spcPts val="7100"/>
        </a:lnSpc>
        <a:spcBef>
          <a:spcPts val="50"/>
        </a:spcBef>
        <a:spcAft>
          <a:spcPts val="50"/>
        </a:spcAft>
        <a:defRPr sz="8000" b="1">
          <a:solidFill>
            <a:srgbClr val="D9D9D9"/>
          </a:solidFill>
          <a:latin typeface="Calibri" pitchFamily="34" charset="0"/>
        </a:defRPr>
      </a:lvl4pPr>
      <a:lvl5pPr algn="l" rtl="0" fontAlgn="base">
        <a:lnSpc>
          <a:spcPts val="7100"/>
        </a:lnSpc>
        <a:spcBef>
          <a:spcPts val="50"/>
        </a:spcBef>
        <a:spcAft>
          <a:spcPts val="50"/>
        </a:spcAft>
        <a:defRPr sz="8000" b="1">
          <a:solidFill>
            <a:srgbClr val="D9D9D9"/>
          </a:solidFill>
          <a:latin typeface="Calibri" pitchFamily="34" charset="0"/>
        </a:defRPr>
      </a:lvl5pPr>
      <a:lvl6pPr marL="457200" algn="l" rtl="0" fontAlgn="base">
        <a:lnSpc>
          <a:spcPts val="7100"/>
        </a:lnSpc>
        <a:spcBef>
          <a:spcPts val="50"/>
        </a:spcBef>
        <a:spcAft>
          <a:spcPts val="50"/>
        </a:spcAft>
        <a:defRPr sz="8000" b="1">
          <a:solidFill>
            <a:srgbClr val="D9D9D9"/>
          </a:solidFill>
          <a:latin typeface="Calibri" pitchFamily="34" charset="0"/>
        </a:defRPr>
      </a:lvl6pPr>
      <a:lvl7pPr marL="914400" algn="l" rtl="0" fontAlgn="base">
        <a:lnSpc>
          <a:spcPts val="7100"/>
        </a:lnSpc>
        <a:spcBef>
          <a:spcPts val="50"/>
        </a:spcBef>
        <a:spcAft>
          <a:spcPts val="50"/>
        </a:spcAft>
        <a:defRPr sz="8000" b="1">
          <a:solidFill>
            <a:srgbClr val="D9D9D9"/>
          </a:solidFill>
          <a:latin typeface="Calibri" pitchFamily="34" charset="0"/>
        </a:defRPr>
      </a:lvl7pPr>
      <a:lvl8pPr marL="1371600" algn="l" rtl="0" fontAlgn="base">
        <a:lnSpc>
          <a:spcPts val="7100"/>
        </a:lnSpc>
        <a:spcBef>
          <a:spcPts val="50"/>
        </a:spcBef>
        <a:spcAft>
          <a:spcPts val="50"/>
        </a:spcAft>
        <a:defRPr sz="8000" b="1">
          <a:solidFill>
            <a:srgbClr val="D9D9D9"/>
          </a:solidFill>
          <a:latin typeface="Calibri" pitchFamily="34" charset="0"/>
        </a:defRPr>
      </a:lvl8pPr>
      <a:lvl9pPr marL="1828800" algn="l" rtl="0" fontAlgn="base">
        <a:lnSpc>
          <a:spcPts val="7100"/>
        </a:lnSpc>
        <a:spcBef>
          <a:spcPts val="50"/>
        </a:spcBef>
        <a:spcAft>
          <a:spcPts val="50"/>
        </a:spcAft>
        <a:defRPr sz="8000" b="1">
          <a:solidFill>
            <a:srgbClr val="D9D9D9"/>
          </a:solidFill>
          <a:latin typeface="Calibri" pitchFamily="34" charset="0"/>
        </a:defRPr>
      </a:lvl9pPr>
    </p:titleStyle>
    <p:bodyStyle>
      <a:lvl1pPr indent="-342900" algn="just" rtl="0" fontAlgn="base">
        <a:spcBef>
          <a:spcPct val="20000"/>
        </a:spcBef>
        <a:spcAft>
          <a:spcPct val="0"/>
        </a:spcAft>
        <a:buFont typeface="Arial" charset="0"/>
        <a:buChar char="•"/>
        <a:defRPr lang="es-ES" sz="1100" kern="1200" dirty="0">
          <a:solidFill>
            <a:srgbClr val="7F7F7F"/>
          </a:solidFill>
          <a:latin typeface="+mn-lt"/>
          <a:ea typeface="+mn-ea"/>
          <a:cs typeface="+mn-cs"/>
        </a:defRPr>
      </a:lvl1pPr>
      <a:lvl2pPr indent="-285750" algn="just" rtl="0" fontAlgn="base">
        <a:spcBef>
          <a:spcPct val="20000"/>
        </a:spcBef>
        <a:spcAft>
          <a:spcPct val="0"/>
        </a:spcAft>
        <a:buFont typeface="Arial" charset="0"/>
        <a:buChar char="–"/>
        <a:defRPr lang="es-ES" sz="1100" kern="1200" dirty="0">
          <a:solidFill>
            <a:srgbClr val="7F7F7F"/>
          </a:solidFill>
          <a:latin typeface="+mn-lt"/>
          <a:ea typeface="+mn-ea"/>
          <a:cs typeface="+mn-cs"/>
        </a:defRPr>
      </a:lvl2pPr>
      <a:lvl3pPr indent="-228600" algn="just" rtl="0" fontAlgn="base">
        <a:spcBef>
          <a:spcPct val="20000"/>
        </a:spcBef>
        <a:spcAft>
          <a:spcPct val="0"/>
        </a:spcAft>
        <a:buFont typeface="Arial" charset="0"/>
        <a:buChar char="•"/>
        <a:defRPr lang="es-ES" sz="1100" kern="1200" dirty="0">
          <a:solidFill>
            <a:srgbClr val="7F7F7F"/>
          </a:solidFill>
          <a:latin typeface="+mn-lt"/>
          <a:ea typeface="+mn-ea"/>
          <a:cs typeface="+mn-cs"/>
        </a:defRPr>
      </a:lvl3pPr>
      <a:lvl4pPr indent="-228600" algn="just" rtl="0" fontAlgn="base">
        <a:spcBef>
          <a:spcPct val="20000"/>
        </a:spcBef>
        <a:spcAft>
          <a:spcPct val="0"/>
        </a:spcAft>
        <a:buFont typeface="Arial" charset="0"/>
        <a:buChar char="–"/>
        <a:defRPr lang="es-ES" sz="1100" kern="1200" dirty="0">
          <a:solidFill>
            <a:srgbClr val="7F7F7F"/>
          </a:solidFill>
          <a:latin typeface="+mn-lt"/>
          <a:ea typeface="+mn-ea"/>
          <a:cs typeface="+mn-cs"/>
        </a:defRPr>
      </a:lvl4pPr>
      <a:lvl5pPr indent="-228600" algn="just" rtl="0" fontAlgn="base">
        <a:spcBef>
          <a:spcPct val="20000"/>
        </a:spcBef>
        <a:spcAft>
          <a:spcPct val="0"/>
        </a:spcAft>
        <a:buFont typeface="Arial" charset="0"/>
        <a:buChar char="»"/>
        <a:defRPr lang="es-ES" sz="1100" kern="1200" dirty="0">
          <a:solidFill>
            <a:srgbClr val="7F7F7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0.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1.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2.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3.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4.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5.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6.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7.xm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19.xml"/><Relationship Id="rId13" Type="http://schemas.openxmlformats.org/officeDocument/2006/relationships/diagramQuickStyle" Target="../diagrams/quickStyle20.xml"/><Relationship Id="rId18" Type="http://schemas.openxmlformats.org/officeDocument/2006/relationships/diagramColors" Target="../diagrams/colors21.xml"/><Relationship Id="rId3" Type="http://schemas.openxmlformats.org/officeDocument/2006/relationships/diagramData" Target="../diagrams/data18.xml"/><Relationship Id="rId7" Type="http://schemas.openxmlformats.org/officeDocument/2006/relationships/diagramData" Target="../diagrams/data19.xml"/><Relationship Id="rId12" Type="http://schemas.openxmlformats.org/officeDocument/2006/relationships/diagramLayout" Target="../diagrams/layout20.xml"/><Relationship Id="rId17" Type="http://schemas.openxmlformats.org/officeDocument/2006/relationships/diagramQuickStyle" Target="../diagrams/quickStyle21.xml"/><Relationship Id="rId2" Type="http://schemas.openxmlformats.org/officeDocument/2006/relationships/notesSlide" Target="../notesSlides/notesSlide17.xml"/><Relationship Id="rId16" Type="http://schemas.openxmlformats.org/officeDocument/2006/relationships/diagramLayout" Target="../diagrams/layout21.xml"/><Relationship Id="rId1" Type="http://schemas.openxmlformats.org/officeDocument/2006/relationships/slideLayout" Target="../slideLayouts/slideLayout9.xml"/><Relationship Id="rId6" Type="http://schemas.openxmlformats.org/officeDocument/2006/relationships/diagramColors" Target="../diagrams/colors18.xml"/><Relationship Id="rId11" Type="http://schemas.openxmlformats.org/officeDocument/2006/relationships/diagramData" Target="../diagrams/data20.xml"/><Relationship Id="rId5" Type="http://schemas.openxmlformats.org/officeDocument/2006/relationships/diagramQuickStyle" Target="../diagrams/quickStyle18.xml"/><Relationship Id="rId15" Type="http://schemas.openxmlformats.org/officeDocument/2006/relationships/diagramData" Target="../diagrams/data21.xml"/><Relationship Id="rId10" Type="http://schemas.openxmlformats.org/officeDocument/2006/relationships/diagramColors" Target="../diagrams/colors19.xml"/><Relationship Id="rId4" Type="http://schemas.openxmlformats.org/officeDocument/2006/relationships/diagramLayout" Target="../diagrams/layout18.xml"/><Relationship Id="rId9" Type="http://schemas.openxmlformats.org/officeDocument/2006/relationships/diagramQuickStyle" Target="../diagrams/quickStyle19.xml"/><Relationship Id="rId14" Type="http://schemas.openxmlformats.org/officeDocument/2006/relationships/diagramColors" Target="../diagrams/colors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mailto:mtussy@fundaciononce.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diagramColors" Target="../diagrams/colors1.xml"/><Relationship Id="rId10" Type="http://schemas.openxmlformats.org/officeDocument/2006/relationships/image" Target="../media/image11.png"/><Relationship Id="rId4" Type="http://schemas.openxmlformats.org/officeDocument/2006/relationships/diagramQuickStyle" Target="../diagrams/quickStyle1.xm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rtlCol="0">
            <a:normAutofit/>
          </a:bodyPr>
          <a:lstStyle/>
          <a:p>
            <a:pPr fontAlgn="auto">
              <a:spcAft>
                <a:spcPts val="0"/>
              </a:spcAft>
              <a:buFont typeface="Arial" pitchFamily="34" charset="0"/>
              <a:buNone/>
              <a:defRPr/>
            </a:pPr>
            <a:endParaRPr lang="es-ES_tradnl" b="1" i="1" dirty="0" smtClean="0">
              <a:solidFill>
                <a:schemeClr val="tx1">
                  <a:lumMod val="50000"/>
                  <a:lumOff val="50000"/>
                </a:schemeClr>
              </a:solidFill>
            </a:endParaRPr>
          </a:p>
          <a:p>
            <a:pPr fontAlgn="auto">
              <a:spcAft>
                <a:spcPts val="0"/>
              </a:spcAft>
              <a:buFont typeface="Arial" pitchFamily="34" charset="0"/>
              <a:buNone/>
              <a:defRPr/>
            </a:pPr>
            <a:endParaRPr lang="es-ES_tradnl"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fontAlgn="auto">
              <a:spcAft>
                <a:spcPts val="0"/>
              </a:spcAft>
              <a:buFont typeface="Arial" pitchFamily="34" charset="0"/>
              <a:buNone/>
              <a:defRPr/>
            </a:pPr>
            <a:endParaRPr lang="es-ES_tradnl"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fontAlgn="auto">
              <a:spcAft>
                <a:spcPts val="0"/>
              </a:spcAft>
              <a:buFont typeface="Arial" pitchFamily="34" charset="0"/>
              <a:buNone/>
              <a:defRPr/>
            </a:pPr>
            <a:endParaRPr lang="es-ES_tradnl" b="1" i="1" dirty="0" smtClean="0">
              <a:solidFill>
                <a:schemeClr val="tx1">
                  <a:lumMod val="50000"/>
                  <a:lumOff val="50000"/>
                </a:schemeClr>
              </a:solidFill>
            </a:endParaRPr>
          </a:p>
          <a:p>
            <a:pPr algn="ctr" fontAlgn="auto">
              <a:spcAft>
                <a:spcPts val="0"/>
              </a:spcAft>
              <a:buFont typeface="Arial" pitchFamily="34" charset="0"/>
              <a:buNone/>
              <a:defRPr/>
            </a:pPr>
            <a:r>
              <a:rPr lang="es-ES_tradnl" sz="2800" b="1" i="1" dirty="0" smtClean="0">
                <a:solidFill>
                  <a:schemeClr val="tx2"/>
                </a:solidFill>
              </a:rPr>
              <a:t>Los Fondos Estructurales Europeos como oportunidad para la dimensión territorial de la Discapacidad</a:t>
            </a:r>
          </a:p>
          <a:p>
            <a:pPr algn="ctr" fontAlgn="auto">
              <a:spcAft>
                <a:spcPts val="0"/>
              </a:spcAft>
              <a:buFont typeface="Arial" pitchFamily="34" charset="0"/>
              <a:buNone/>
              <a:defRPr/>
            </a:pPr>
            <a:endParaRPr lang="es-ES_tradnl" sz="2800" b="1" i="1" dirty="0" smtClean="0">
              <a:solidFill>
                <a:srgbClr val="0070C0"/>
              </a:solidFill>
            </a:endParaRPr>
          </a:p>
          <a:p>
            <a:pPr algn="r" fontAlgn="auto">
              <a:spcAft>
                <a:spcPts val="0"/>
              </a:spcAft>
              <a:buFont typeface="Arial" pitchFamily="34" charset="0"/>
              <a:buNone/>
              <a:defRPr/>
            </a:pPr>
            <a:r>
              <a:rPr lang="es-ES_tradnl" sz="1800" i="1" dirty="0" smtClean="0">
                <a:solidFill>
                  <a:schemeClr val="tx2"/>
                </a:solidFill>
                <a:latin typeface="Arial" pitchFamily="34" charset="0"/>
                <a:cs typeface="Arial" pitchFamily="34" charset="0"/>
              </a:rPr>
              <a:t>Madrid  11 de julio 2014</a:t>
            </a:r>
            <a:endParaRPr sz="1800" dirty="0" smtClean="0">
              <a:solidFill>
                <a:schemeClr val="tx2"/>
              </a:solidFill>
              <a:latin typeface="Arial" pitchFamily="34" charset="0"/>
              <a:cs typeface="Arial" pitchFamily="34" charset="0"/>
            </a:endParaRPr>
          </a:p>
          <a:p>
            <a:pPr fontAlgn="auto">
              <a:spcAft>
                <a:spcPts val="0"/>
              </a:spcAft>
              <a:buFont typeface="Arial" pitchFamily="34" charset="0"/>
              <a:buNone/>
              <a:defRPr/>
            </a:pPr>
            <a:r>
              <a:rPr lang="es-ES_tradnl" dirty="0" smtClean="0">
                <a:solidFill>
                  <a:schemeClr val="tx1">
                    <a:lumMod val="50000"/>
                    <a:lumOff val="50000"/>
                  </a:schemeClr>
                </a:solidFill>
              </a:rPr>
              <a:t> </a:t>
            </a:r>
            <a:endParaRPr dirty="0" smtClean="0">
              <a:solidFill>
                <a:schemeClr val="tx1">
                  <a:lumMod val="50000"/>
                  <a:lumOff val="50000"/>
                </a:schemeClr>
              </a:solidFill>
            </a:endParaRPr>
          </a:p>
          <a:p>
            <a:pPr fontAlgn="auto">
              <a:spcAft>
                <a:spcPts val="0"/>
              </a:spcAft>
              <a:buFont typeface="Arial" pitchFamily="34" charset="0"/>
              <a:buNone/>
              <a:defRPr/>
            </a:pPr>
            <a:endParaRPr dirty="0">
              <a:solidFill>
                <a:schemeClr val="tx1">
                  <a:lumMod val="50000"/>
                  <a:lumOff val="50000"/>
                </a:schemeClr>
              </a:solidFill>
            </a:endParaRPr>
          </a:p>
        </p:txBody>
      </p:sp>
      <p:sp>
        <p:nvSpPr>
          <p:cNvPr id="11267" name="2 Marcador de contenido"/>
          <p:cNvSpPr>
            <a:spLocks noGrp="1"/>
          </p:cNvSpPr>
          <p:nvPr>
            <p:ph idx="10"/>
          </p:nvPr>
        </p:nvSpPr>
        <p:spPr>
          <a:xfrm>
            <a:off x="179388" y="44450"/>
            <a:ext cx="6400800" cy="336550"/>
          </a:xfrm>
        </p:spPr>
        <p:txBody>
          <a:bodyPr/>
          <a:lstStyle/>
          <a:p>
            <a:endParaRPr smtClean="0"/>
          </a:p>
        </p:txBody>
      </p:sp>
      <p:pic>
        <p:nvPicPr>
          <p:cNvPr id="11268" name="0 Imagen" descr="Logo 2014.jpg"/>
          <p:cNvPicPr>
            <a:picLocks noChangeAspect="1" noChangeArrowheads="1"/>
          </p:cNvPicPr>
          <p:nvPr/>
        </p:nvPicPr>
        <p:blipFill>
          <a:blip r:embed="rId2"/>
          <a:srcRect/>
          <a:stretch>
            <a:fillRect/>
          </a:stretch>
        </p:blipFill>
        <p:spPr bwMode="auto">
          <a:xfrm>
            <a:off x="3203575" y="692150"/>
            <a:ext cx="2736850" cy="216058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27 CuadroTexto"/>
          <p:cNvSpPr txBox="1">
            <a:spLocks noChangeArrowheads="1"/>
          </p:cNvSpPr>
          <p:nvPr/>
        </p:nvSpPr>
        <p:spPr bwMode="auto">
          <a:xfrm>
            <a:off x="395288" y="857250"/>
            <a:ext cx="8353425" cy="461963"/>
          </a:xfrm>
          <a:prstGeom prst="rect">
            <a:avLst/>
          </a:prstGeom>
          <a:noFill/>
          <a:ln w="9525">
            <a:noFill/>
            <a:miter lim="800000"/>
            <a:headEnd/>
            <a:tailEnd/>
          </a:ln>
        </p:spPr>
        <p:txBody>
          <a:bodyPr>
            <a:spAutoFit/>
          </a:bodyPr>
          <a:lstStyle/>
          <a:p>
            <a:pPr algn="just">
              <a:buClr>
                <a:srgbClr val="990099"/>
              </a:buClr>
              <a:buSzPct val="100000"/>
            </a:pPr>
            <a:r>
              <a:rPr lang="es-ES" sz="2400">
                <a:latin typeface="Arial Narrow" pitchFamily="34" charset="0"/>
              </a:rPr>
              <a:t>Avances en materia de Discapacidad y Accesibilidad en los Fondos EIE</a:t>
            </a:r>
          </a:p>
        </p:txBody>
      </p:sp>
      <p:graphicFrame>
        <p:nvGraphicFramePr>
          <p:cNvPr id="7" name="6 Diagrama"/>
          <p:cNvGraphicFramePr/>
          <p:nvPr/>
        </p:nvGraphicFramePr>
        <p:xfrm>
          <a:off x="395536" y="1340768"/>
          <a:ext cx="806489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484" name="2 Marcador de contenido"/>
          <p:cNvSpPr>
            <a:spLocks noGrp="1"/>
          </p:cNvSpPr>
          <p:nvPr>
            <p:ph idx="10"/>
          </p:nvPr>
        </p:nvSpPr>
        <p:spPr>
          <a:xfrm>
            <a:off x="179388" y="44450"/>
            <a:ext cx="6400800" cy="336550"/>
          </a:xfrm>
        </p:spPr>
        <p:txBody>
          <a:bodyPr/>
          <a:lstStyle/>
          <a:p>
            <a:r>
              <a:rPr lang="es-ES_tradnl" sz="2000" smtClean="0"/>
              <a:t>DISCAPACIDAD Y ACCESIBILIDAD EN LOS FONDOS EIE</a:t>
            </a:r>
            <a:endParaRPr sz="2000" smtClean="0"/>
          </a:p>
        </p:txBody>
      </p:sp>
      <p:sp>
        <p:nvSpPr>
          <p:cNvPr id="20485" name="9 CuadroTexto"/>
          <p:cNvSpPr txBox="1">
            <a:spLocks noChangeArrowheads="1"/>
          </p:cNvSpPr>
          <p:nvPr/>
        </p:nvSpPr>
        <p:spPr bwMode="auto">
          <a:xfrm>
            <a:off x="8748713" y="6524625"/>
            <a:ext cx="719137" cy="369888"/>
          </a:xfrm>
          <a:prstGeom prst="rect">
            <a:avLst/>
          </a:prstGeom>
          <a:noFill/>
          <a:ln w="9525">
            <a:noFill/>
            <a:miter lim="800000"/>
            <a:headEnd/>
            <a:tailEnd/>
          </a:ln>
        </p:spPr>
        <p:txBody>
          <a:bodyPr>
            <a:spAutoFit/>
          </a:bodyPr>
          <a:lstStyle/>
          <a:p>
            <a:fld id="{761A74EC-6608-4CF2-9C67-D590C69A328A}" type="slidenum">
              <a:rPr lang="es-ES">
                <a:latin typeface="Arial Narrow" pitchFamily="34" charset="0"/>
              </a:rPr>
              <a:pPr/>
              <a:t>10</a:t>
            </a:fld>
            <a:endParaRPr lang="es-ES">
              <a:latin typeface="Arial Narrow"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288" y="692150"/>
            <a:ext cx="8291512" cy="5384800"/>
          </a:xfrm>
        </p:spPr>
        <p:txBody>
          <a:bodyPr rtlCol="0">
            <a:normAutofit/>
          </a:bodyPr>
          <a:lstStyle/>
          <a:p>
            <a:pPr lvl="1" fontAlgn="auto">
              <a:spcAft>
                <a:spcPts val="0"/>
              </a:spcAft>
              <a:buFont typeface="Arial" pitchFamily="34" charset="0"/>
              <a:buNone/>
              <a:defRPr/>
            </a:pPr>
            <a:r>
              <a:rPr lang="es-ES_tradnl" b="1" dirty="0" smtClean="0">
                <a:solidFill>
                  <a:schemeClr val="accent1">
                    <a:lumMod val="75000"/>
                  </a:schemeClr>
                </a:solidFill>
              </a:rPr>
              <a:t>EL ÁMBITO DE LOS FONDOS ESTRUCTURALES Y DE INVERSIÓN</a:t>
            </a:r>
          </a:p>
          <a:p>
            <a:pPr lvl="1" fontAlgn="auto">
              <a:spcAft>
                <a:spcPts val="0"/>
              </a:spcAft>
              <a:buFont typeface="Arial" pitchFamily="34" charset="0"/>
              <a:buNone/>
              <a:defRPr/>
            </a:pPr>
            <a:r>
              <a:rPr b="1" u="sng" dirty="0" smtClean="0">
                <a:solidFill>
                  <a:schemeClr val="accent1">
                    <a:lumMod val="75000"/>
                  </a:schemeClr>
                </a:solidFill>
              </a:rPr>
              <a:t>Reglamento sobre disposiciones comunes de Fondos EIE</a:t>
            </a:r>
          </a:p>
          <a:p>
            <a:pPr marL="342900" lvl="1" indent="-342900" fontAlgn="auto">
              <a:spcAft>
                <a:spcPts val="0"/>
              </a:spcAft>
              <a:buClr>
                <a:srgbClr val="5CACE2"/>
              </a:buClr>
              <a:buFont typeface="Arial" pitchFamily="34" charset="0"/>
              <a:buChar char="•"/>
              <a:defRPr/>
            </a:pPr>
            <a:r>
              <a:rPr sz="1800" dirty="0" smtClean="0">
                <a:solidFill>
                  <a:schemeClr val="tx1"/>
                </a:solidFill>
              </a:rPr>
              <a:t>Se refuerza el principio de no discriminación basada en la discapacidad, y reconoce la accesibilidad para las personas con discapacidad como principio horizontal de todos los Fondos </a:t>
            </a:r>
          </a:p>
          <a:p>
            <a:pPr marL="342900" lvl="1" indent="-342900" fontAlgn="auto">
              <a:spcAft>
                <a:spcPts val="0"/>
              </a:spcAft>
              <a:buClr>
                <a:srgbClr val="5CACE2"/>
              </a:buClr>
              <a:buFont typeface="Arial" pitchFamily="34" charset="0"/>
              <a:buChar char="•"/>
              <a:defRPr/>
            </a:pPr>
            <a:endParaRPr sz="1800" dirty="0" smtClean="0">
              <a:solidFill>
                <a:schemeClr val="tx1"/>
              </a:solidFill>
            </a:endParaRPr>
          </a:p>
          <a:p>
            <a:pPr marL="342900" lvl="1" indent="-342900" fontAlgn="auto">
              <a:spcAft>
                <a:spcPts val="0"/>
              </a:spcAft>
              <a:buClr>
                <a:srgbClr val="5CACE2"/>
              </a:buClr>
              <a:buFont typeface="Arial" pitchFamily="34" charset="0"/>
              <a:buChar char="•"/>
              <a:defRPr/>
            </a:pPr>
            <a:r>
              <a:rPr sz="1800" dirty="0" smtClean="0">
                <a:solidFill>
                  <a:schemeClr val="tx1"/>
                </a:solidFill>
              </a:rPr>
              <a:t>Los Estados miembros deberán tomar medidas en particular, durante la preparación y aplicación de los programas se tendrá en cuenta la accesibilidad para las personas con discapacidad. </a:t>
            </a:r>
          </a:p>
          <a:p>
            <a:pPr marL="342900" lvl="1" indent="-342900" fontAlgn="auto">
              <a:spcAft>
                <a:spcPts val="0"/>
              </a:spcAft>
              <a:buClr>
                <a:srgbClr val="5CACE2"/>
              </a:buClr>
              <a:buFont typeface="Arial" pitchFamily="34" charset="0"/>
              <a:buChar char="•"/>
              <a:defRPr/>
            </a:pPr>
            <a:endParaRPr sz="1800" dirty="0" smtClean="0">
              <a:solidFill>
                <a:schemeClr val="tx1"/>
              </a:solidFill>
            </a:endParaRPr>
          </a:p>
          <a:p>
            <a:pPr marL="342900" lvl="1" indent="-342900" fontAlgn="auto">
              <a:spcAft>
                <a:spcPts val="0"/>
              </a:spcAft>
              <a:buClr>
                <a:srgbClr val="5CACE2"/>
              </a:buClr>
              <a:buFont typeface="Arial" pitchFamily="34" charset="0"/>
              <a:buChar char="•"/>
              <a:defRPr/>
            </a:pPr>
            <a:r>
              <a:rPr sz="1800" dirty="0" smtClean="0">
                <a:solidFill>
                  <a:schemeClr val="tx1"/>
                </a:solidFill>
              </a:rPr>
              <a:t> Recoge en su articulado la especial importancia de la accesibilidad para las personas con discapacidad (Evaluaciones ex ante, Informes, Programas operativos, Comités de seguimiento). </a:t>
            </a:r>
          </a:p>
          <a:p>
            <a:pPr marL="342900" lvl="1" indent="-342900" fontAlgn="auto">
              <a:spcAft>
                <a:spcPts val="0"/>
              </a:spcAft>
              <a:buClr>
                <a:srgbClr val="5CACE2"/>
              </a:buClr>
              <a:buFont typeface="Arial" pitchFamily="34" charset="0"/>
              <a:buChar char="•"/>
              <a:defRPr/>
            </a:pPr>
            <a:endParaRPr sz="1800" dirty="0" smtClean="0">
              <a:solidFill>
                <a:schemeClr val="tx1"/>
              </a:solidFill>
            </a:endParaRPr>
          </a:p>
          <a:p>
            <a:pPr marL="342900" lvl="1" indent="-342900" fontAlgn="auto">
              <a:spcAft>
                <a:spcPts val="0"/>
              </a:spcAft>
              <a:buClr>
                <a:srgbClr val="5CACE2"/>
              </a:buClr>
              <a:buFont typeface="Arial" pitchFamily="34" charset="0"/>
              <a:buChar char="•"/>
              <a:defRPr/>
            </a:pPr>
            <a:r>
              <a:rPr sz="1800" dirty="0" smtClean="0">
                <a:solidFill>
                  <a:schemeClr val="tx1"/>
                </a:solidFill>
              </a:rPr>
              <a:t> El Marco Estratégico Común (MEC), Anexo al Reglamento, enfatiza a su vez, La importancia de la Promoción de la igualdad entre hombres y mujeres y no discriminación, y de la Accesibilidad, como principio horizontal de los Fondos.</a:t>
            </a:r>
          </a:p>
        </p:txBody>
      </p:sp>
      <p:sp>
        <p:nvSpPr>
          <p:cNvPr id="21507" name="2 Marcador de contenido"/>
          <p:cNvSpPr>
            <a:spLocks noGrp="1"/>
          </p:cNvSpPr>
          <p:nvPr>
            <p:ph idx="10"/>
          </p:nvPr>
        </p:nvSpPr>
        <p:spPr>
          <a:xfrm>
            <a:off x="179388" y="44450"/>
            <a:ext cx="6400800" cy="336550"/>
          </a:xfrm>
        </p:spPr>
        <p:txBody>
          <a:bodyPr/>
          <a:lstStyle/>
          <a:p>
            <a:r>
              <a:rPr lang="es-ES_tradnl" sz="2000" smtClean="0"/>
              <a:t>DISCAPACIDAD Y ACCESIBILIDAD EN LOS FONDOS EIE</a:t>
            </a:r>
            <a:endParaRPr sz="2000" smtClean="0"/>
          </a:p>
        </p:txBody>
      </p:sp>
      <p:sp>
        <p:nvSpPr>
          <p:cNvPr id="21508" name="3 CuadroTexto"/>
          <p:cNvSpPr txBox="1">
            <a:spLocks noChangeArrowheads="1"/>
          </p:cNvSpPr>
          <p:nvPr/>
        </p:nvSpPr>
        <p:spPr bwMode="auto">
          <a:xfrm>
            <a:off x="8748713" y="6524625"/>
            <a:ext cx="719137" cy="369888"/>
          </a:xfrm>
          <a:prstGeom prst="rect">
            <a:avLst/>
          </a:prstGeom>
          <a:noFill/>
          <a:ln w="9525">
            <a:noFill/>
            <a:miter lim="800000"/>
            <a:headEnd/>
            <a:tailEnd/>
          </a:ln>
        </p:spPr>
        <p:txBody>
          <a:bodyPr>
            <a:spAutoFit/>
          </a:bodyPr>
          <a:lstStyle/>
          <a:p>
            <a:fld id="{D2EA6931-12E8-4BFA-97B5-631CB2BFE959}" type="slidenum">
              <a:rPr lang="es-ES">
                <a:latin typeface="Arial Narrow" pitchFamily="34" charset="0"/>
              </a:rPr>
              <a:pPr/>
              <a:t>11</a:t>
            </a:fld>
            <a:endParaRPr lang="es-ES">
              <a:latin typeface="Arial Narrow"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9388" y="981075"/>
            <a:ext cx="8713787" cy="5383213"/>
          </a:xfrm>
        </p:spPr>
        <p:txBody>
          <a:bodyPr rtlCol="0">
            <a:normAutofit/>
          </a:bodyPr>
          <a:lstStyle/>
          <a:p>
            <a:pPr indent="12700" algn="l" fontAlgn="auto">
              <a:lnSpc>
                <a:spcPct val="90000"/>
              </a:lnSpc>
              <a:spcAft>
                <a:spcPts val="0"/>
              </a:spcAft>
              <a:buClr>
                <a:srgbClr val="5CACE2"/>
              </a:buClr>
              <a:buFont typeface="Arial" pitchFamily="34" charset="0"/>
              <a:buNone/>
              <a:defRPr/>
            </a:pPr>
            <a:r>
              <a:rPr lang="es-ES_tradnl" sz="2000" b="1" dirty="0" smtClean="0">
                <a:solidFill>
                  <a:schemeClr val="accent1">
                    <a:lumMod val="75000"/>
                  </a:schemeClr>
                </a:solidFill>
              </a:rPr>
              <a:t>FONDO SOCIAL EUROPEO: MISIÓN</a:t>
            </a:r>
          </a:p>
        </p:txBody>
      </p:sp>
      <p:sp>
        <p:nvSpPr>
          <p:cNvPr id="22531" name="2 Marcador de contenido"/>
          <p:cNvSpPr>
            <a:spLocks noGrp="1"/>
          </p:cNvSpPr>
          <p:nvPr>
            <p:ph idx="10"/>
          </p:nvPr>
        </p:nvSpPr>
        <p:spPr>
          <a:xfrm>
            <a:off x="179388" y="44450"/>
            <a:ext cx="6400800" cy="336550"/>
          </a:xfrm>
        </p:spPr>
        <p:txBody>
          <a:bodyPr/>
          <a:lstStyle/>
          <a:p>
            <a:r>
              <a:rPr lang="es-ES_tradnl" sz="2400" smtClean="0"/>
              <a:t>DISCAPACIDAD Y ACCESIBILIDAD EN EL FSE </a:t>
            </a:r>
            <a:endParaRPr sz="2400" smtClean="0"/>
          </a:p>
        </p:txBody>
      </p:sp>
      <p:graphicFrame>
        <p:nvGraphicFramePr>
          <p:cNvPr id="6" name="5 Tabla"/>
          <p:cNvGraphicFramePr>
            <a:graphicFrameLocks noGrp="1"/>
          </p:cNvGraphicFramePr>
          <p:nvPr/>
        </p:nvGraphicFramePr>
        <p:xfrm>
          <a:off x="395288" y="1773238"/>
          <a:ext cx="8208962" cy="4389437"/>
        </p:xfrm>
        <a:graphic>
          <a:graphicData uri="http://schemas.openxmlformats.org/drawingml/2006/table">
            <a:tbl>
              <a:tblPr firstRow="1" bandRow="1">
                <a:tableStyleId>{5C22544A-7EE6-4342-B048-85BDC9FD1C3A}</a:tableStyleId>
              </a:tblPr>
              <a:tblGrid>
                <a:gridCol w="4104456"/>
                <a:gridCol w="4104456"/>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dirty="0" smtClean="0">
                          <a:solidFill>
                            <a:schemeClr val="bg1"/>
                          </a:solidFill>
                          <a:latin typeface="Arial Narrow" pitchFamily="34" charset="0"/>
                        </a:rPr>
                        <a:t>COHESIÓN ECONÓMICA, SOCIAL Y TERRITORIAL</a:t>
                      </a:r>
                      <a:endParaRPr lang="es-ES" dirty="0">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dirty="0" smtClean="0">
                          <a:solidFill>
                            <a:schemeClr val="bg1"/>
                          </a:solidFill>
                          <a:latin typeface="Arial Narrow" pitchFamily="34" charset="0"/>
                        </a:rPr>
                        <a:t>CONCENTRACIÓN EN GRUPOS DESFAVORECIDOS, NUEVOS RETOS, BUENA GOBERNANZA Y REFORMAS </a:t>
                      </a:r>
                    </a:p>
                  </a:txBody>
                  <a:tcPr anchor="ctr"/>
                </a:tc>
              </a:tr>
              <a:tr h="370840">
                <a:tc gridSpan="2">
                  <a:txBody>
                    <a:bodyPr/>
                    <a:lstStyle/>
                    <a:p>
                      <a:pPr>
                        <a:lnSpc>
                          <a:spcPct val="150000"/>
                        </a:lnSpc>
                        <a:buFont typeface="Wingdings" pitchFamily="2" charset="2"/>
                        <a:buChar char="§"/>
                      </a:pPr>
                      <a:r>
                        <a:rPr lang="es-ES" sz="1800" dirty="0" smtClean="0">
                          <a:solidFill>
                            <a:schemeClr val="tx1"/>
                          </a:solidFill>
                          <a:latin typeface="Arial Narrow" pitchFamily="34" charset="0"/>
                        </a:rPr>
                        <a:t> Empleo y calidad en el empleo </a:t>
                      </a:r>
                    </a:p>
                    <a:p>
                      <a:pPr>
                        <a:lnSpc>
                          <a:spcPct val="150000"/>
                        </a:lnSpc>
                        <a:buFont typeface="Wingdings" pitchFamily="2" charset="2"/>
                        <a:buChar char="§"/>
                      </a:pPr>
                      <a:r>
                        <a:rPr lang="es-ES" sz="1800" dirty="0" smtClean="0">
                          <a:solidFill>
                            <a:schemeClr val="tx1"/>
                          </a:solidFill>
                          <a:latin typeface="Arial Narrow" pitchFamily="34" charset="0"/>
                        </a:rPr>
                        <a:t> Ocupación geográfica y movilidad </a:t>
                      </a:r>
                    </a:p>
                    <a:p>
                      <a:pPr>
                        <a:lnSpc>
                          <a:spcPct val="150000"/>
                        </a:lnSpc>
                        <a:buFont typeface="Wingdings" pitchFamily="2" charset="2"/>
                        <a:buChar char="§"/>
                      </a:pPr>
                      <a:r>
                        <a:rPr lang="es-ES" sz="1800" dirty="0" smtClean="0">
                          <a:solidFill>
                            <a:schemeClr val="tx1"/>
                          </a:solidFill>
                          <a:latin typeface="Arial Narrow" pitchFamily="34" charset="0"/>
                        </a:rPr>
                        <a:t> Adaptación al cambio, educación y formación </a:t>
                      </a:r>
                    </a:p>
                    <a:p>
                      <a:pPr>
                        <a:lnSpc>
                          <a:spcPct val="150000"/>
                        </a:lnSpc>
                        <a:buFont typeface="Wingdings" pitchFamily="2" charset="2"/>
                        <a:buChar char="§"/>
                      </a:pPr>
                      <a:r>
                        <a:rPr lang="es-ES" sz="1800" dirty="0" smtClean="0">
                          <a:solidFill>
                            <a:schemeClr val="tx1"/>
                          </a:solidFill>
                          <a:latin typeface="Arial Narrow" pitchFamily="34" charset="0"/>
                        </a:rPr>
                        <a:t> Igualdad de género, igualdad de oportunidades y no discriminación </a:t>
                      </a:r>
                    </a:p>
                    <a:p>
                      <a:pPr>
                        <a:lnSpc>
                          <a:spcPct val="150000"/>
                        </a:lnSpc>
                        <a:buFont typeface="Wingdings" pitchFamily="2" charset="2"/>
                        <a:buChar char="§"/>
                      </a:pPr>
                      <a:r>
                        <a:rPr lang="es-ES" sz="1800" dirty="0" smtClean="0">
                          <a:solidFill>
                            <a:schemeClr val="tx1"/>
                          </a:solidFill>
                          <a:latin typeface="Arial Narrow" pitchFamily="34" charset="0"/>
                        </a:rPr>
                        <a:t> Inclusión social y lucha contra la pobreza </a:t>
                      </a:r>
                    </a:p>
                    <a:p>
                      <a:pPr>
                        <a:lnSpc>
                          <a:spcPct val="150000"/>
                        </a:lnSpc>
                        <a:buFont typeface="Wingdings" pitchFamily="2" charset="2"/>
                        <a:buChar char="§"/>
                      </a:pPr>
                      <a:r>
                        <a:rPr lang="es-ES" sz="1800" dirty="0" smtClean="0">
                          <a:solidFill>
                            <a:schemeClr val="tx1"/>
                          </a:solidFill>
                          <a:latin typeface="Arial Narrow" pitchFamily="34" charset="0"/>
                        </a:rPr>
                        <a:t> Prioridades y objetivos de la estrategia Europa 2020 </a:t>
                      </a:r>
                    </a:p>
                    <a:p>
                      <a:pPr>
                        <a:lnSpc>
                          <a:spcPct val="150000"/>
                        </a:lnSpc>
                        <a:buFont typeface="Wingdings" pitchFamily="2" charset="2"/>
                        <a:buChar char="§"/>
                      </a:pPr>
                      <a:r>
                        <a:rPr lang="es-ES" sz="1800" dirty="0" smtClean="0">
                          <a:solidFill>
                            <a:schemeClr val="tx1"/>
                          </a:solidFill>
                          <a:latin typeface="Arial Narrow" pitchFamily="34" charset="0"/>
                        </a:rPr>
                        <a:t> Orientaciones integradas para las políticas económicas y de empleo </a:t>
                      </a:r>
                    </a:p>
                    <a:p>
                      <a:pPr>
                        <a:lnSpc>
                          <a:spcPct val="150000"/>
                        </a:lnSpc>
                        <a:buFont typeface="Wingdings" pitchFamily="2" charset="2"/>
                        <a:buChar char="§"/>
                      </a:pPr>
                      <a:r>
                        <a:rPr lang="es-ES" sz="1800" dirty="0" smtClean="0">
                          <a:solidFill>
                            <a:schemeClr val="tx1"/>
                          </a:solidFill>
                          <a:latin typeface="Arial Narrow" pitchFamily="34" charset="0"/>
                        </a:rPr>
                        <a:t> Recomendaciones del consejo sobre los PNR </a:t>
                      </a:r>
                    </a:p>
                  </a:txBody>
                  <a:tcPr anchor="ctr"/>
                </a:tc>
                <a:tc hMerge="1">
                  <a:txBody>
                    <a:bodyPr/>
                    <a:lstStyle/>
                    <a:p>
                      <a:endParaRPr lang="es-ES" dirty="0"/>
                    </a:p>
                  </a:txBody>
                  <a:tcPr/>
                </a:tc>
              </a:tr>
            </a:tbl>
          </a:graphicData>
        </a:graphic>
      </p:graphicFrame>
      <p:sp>
        <p:nvSpPr>
          <p:cNvPr id="22542" name="7 CuadroTexto"/>
          <p:cNvSpPr txBox="1">
            <a:spLocks noChangeArrowheads="1"/>
          </p:cNvSpPr>
          <p:nvPr/>
        </p:nvSpPr>
        <p:spPr bwMode="auto">
          <a:xfrm>
            <a:off x="8748713" y="6524625"/>
            <a:ext cx="719137" cy="369888"/>
          </a:xfrm>
          <a:prstGeom prst="rect">
            <a:avLst/>
          </a:prstGeom>
          <a:noFill/>
          <a:ln w="9525">
            <a:noFill/>
            <a:miter lim="800000"/>
            <a:headEnd/>
            <a:tailEnd/>
          </a:ln>
        </p:spPr>
        <p:txBody>
          <a:bodyPr>
            <a:spAutoFit/>
          </a:bodyPr>
          <a:lstStyle/>
          <a:p>
            <a:fld id="{0A0BEA63-3DDC-4F4A-AC8B-5C6FBFF8F4F6}" type="slidenum">
              <a:rPr lang="es-ES">
                <a:latin typeface="Arial Narrow" pitchFamily="34" charset="0"/>
              </a:rPr>
              <a:pPr/>
              <a:t>12</a:t>
            </a:fld>
            <a:endParaRPr lang="es-ES">
              <a:latin typeface="Arial Narrow"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57188" y="928688"/>
            <a:ext cx="8291512" cy="4803775"/>
          </a:xfrm>
        </p:spPr>
        <p:txBody>
          <a:bodyPr rtlCol="0">
            <a:normAutofit/>
          </a:bodyPr>
          <a:lstStyle/>
          <a:p>
            <a:pPr indent="12700" algn="l" fontAlgn="auto">
              <a:lnSpc>
                <a:spcPct val="90000"/>
              </a:lnSpc>
              <a:spcAft>
                <a:spcPts val="0"/>
              </a:spcAft>
              <a:buClr>
                <a:srgbClr val="5CACE2"/>
              </a:buClr>
              <a:buFont typeface="Arial" pitchFamily="34" charset="0"/>
              <a:buNone/>
              <a:defRPr/>
            </a:pPr>
            <a:r>
              <a:rPr lang="es-ES_tradnl" sz="2000" b="1" dirty="0" smtClean="0">
                <a:solidFill>
                  <a:schemeClr val="accent1">
                    <a:lumMod val="75000"/>
                  </a:schemeClr>
                </a:solidFill>
              </a:rPr>
              <a:t>LA  ACCESIBILIDAD EN EL FONDO SOCIAL EUROPEO</a:t>
            </a:r>
          </a:p>
          <a:p>
            <a:pPr lvl="1" fontAlgn="auto">
              <a:spcAft>
                <a:spcPts val="0"/>
              </a:spcAft>
              <a:buFont typeface="Arial" pitchFamily="34" charset="0"/>
              <a:buNone/>
              <a:defRPr/>
            </a:pPr>
            <a:endParaRPr sz="1800" b="1" dirty="0" smtClean="0">
              <a:solidFill>
                <a:schemeClr val="tx1"/>
              </a:solidFill>
            </a:endParaRPr>
          </a:p>
          <a:p>
            <a:pPr lvl="1" fontAlgn="auto">
              <a:spcAft>
                <a:spcPts val="0"/>
              </a:spcAft>
              <a:buFont typeface="Arial" pitchFamily="34" charset="0"/>
              <a:buNone/>
              <a:defRPr/>
            </a:pPr>
            <a:r>
              <a:rPr sz="1800" dirty="0" smtClean="0">
                <a:solidFill>
                  <a:schemeClr val="tx1"/>
                </a:solidFill>
              </a:rPr>
              <a:t>El FSE establece que se debe fomentar el </a:t>
            </a:r>
            <a:r>
              <a:rPr sz="1800" b="1" dirty="0" smtClean="0">
                <a:solidFill>
                  <a:schemeClr val="tx1"/>
                </a:solidFill>
              </a:rPr>
              <a:t>cumplimiento de las obligaciones derivadas de la aplicación de la Convención de las Naciones Unidas </a:t>
            </a:r>
            <a:r>
              <a:rPr sz="1800" dirty="0" smtClean="0">
                <a:solidFill>
                  <a:schemeClr val="tx1"/>
                </a:solidFill>
              </a:rPr>
              <a:t>sobre los Derechos de las Personas con Discapacidad por lo que se refiere, entre otras cosas, a la educación, el trabajo y el empleo </a:t>
            </a:r>
            <a:r>
              <a:rPr sz="1800" b="1" dirty="0" smtClean="0">
                <a:solidFill>
                  <a:schemeClr val="tx1"/>
                </a:solidFill>
              </a:rPr>
              <a:t>y la accesibilidad. </a:t>
            </a:r>
          </a:p>
          <a:p>
            <a:pPr lvl="1" fontAlgn="auto">
              <a:spcAft>
                <a:spcPts val="0"/>
              </a:spcAft>
              <a:buFont typeface="Arial" pitchFamily="34" charset="0"/>
              <a:buNone/>
              <a:defRPr/>
            </a:pPr>
            <a:endParaRPr sz="1800" dirty="0" smtClean="0">
              <a:solidFill>
                <a:schemeClr val="tx1"/>
              </a:solidFill>
            </a:endParaRPr>
          </a:p>
          <a:p>
            <a:pPr lvl="1" fontAlgn="auto">
              <a:spcAft>
                <a:spcPts val="0"/>
              </a:spcAft>
              <a:buFont typeface="Arial" pitchFamily="34" charset="0"/>
              <a:buNone/>
              <a:defRPr/>
            </a:pPr>
            <a:r>
              <a:rPr lang="es-ES_tradnl" sz="1800" dirty="0" smtClean="0">
                <a:solidFill>
                  <a:schemeClr val="tx1"/>
                </a:solidFill>
              </a:rPr>
              <a:t>El artículo 8 del Reglamento del FSE (</a:t>
            </a:r>
            <a:r>
              <a:rPr sz="1800" b="1" dirty="0" smtClean="0">
                <a:solidFill>
                  <a:schemeClr val="accent1">
                    <a:lumMod val="60000"/>
                    <a:lumOff val="40000"/>
                  </a:schemeClr>
                </a:solidFill>
              </a:rPr>
              <a:t>REGLAMENTO (UE)  Nº 1304/ 2013) </a:t>
            </a:r>
            <a:r>
              <a:rPr lang="es-ES_tradnl" sz="1800" dirty="0" smtClean="0">
                <a:solidFill>
                  <a:schemeClr val="tx1"/>
                </a:solidFill>
              </a:rPr>
              <a:t>recoge expresamente: lo no discriminación, el fomento de la igualdad de oportunidades y el objetivo horizontal de </a:t>
            </a:r>
            <a:r>
              <a:rPr lang="es-ES_tradnl" sz="1800" b="1" dirty="0" smtClean="0">
                <a:solidFill>
                  <a:schemeClr val="tx1"/>
                </a:solidFill>
              </a:rPr>
              <a:t>accesibilidad</a:t>
            </a:r>
            <a:r>
              <a:rPr lang="es-ES_tradnl" sz="1800" dirty="0" smtClean="0">
                <a:solidFill>
                  <a:schemeClr val="tx1"/>
                </a:solidFill>
              </a:rPr>
              <a:t>.</a:t>
            </a:r>
          </a:p>
          <a:p>
            <a:pPr lvl="1" fontAlgn="auto">
              <a:spcAft>
                <a:spcPts val="0"/>
              </a:spcAft>
              <a:buFont typeface="Arial" pitchFamily="34" charset="0"/>
              <a:buNone/>
              <a:defRPr/>
            </a:pPr>
            <a:endParaRPr sz="1800" i="1" dirty="0" smtClean="0">
              <a:solidFill>
                <a:schemeClr val="tx1"/>
              </a:solidFill>
            </a:endParaRPr>
          </a:p>
          <a:p>
            <a:pPr lvl="1" fontAlgn="auto">
              <a:spcAft>
                <a:spcPts val="0"/>
              </a:spcAft>
              <a:buFont typeface="Arial" pitchFamily="34" charset="0"/>
              <a:buNone/>
              <a:defRPr/>
            </a:pPr>
            <a:r>
              <a:rPr sz="1600" i="1" dirty="0" smtClean="0">
                <a:solidFill>
                  <a:schemeClr val="tx1"/>
                </a:solidFill>
              </a:rPr>
              <a:t>“Dichas medidas estarán encaminadas a luchar contra todo tipo de discriminación, así como </a:t>
            </a:r>
            <a:r>
              <a:rPr sz="1600" b="1" i="1" dirty="0" smtClean="0">
                <a:solidFill>
                  <a:schemeClr val="tx1"/>
                </a:solidFill>
              </a:rPr>
              <a:t>mejorar la accesibilidad para las personas con discapacidad, </a:t>
            </a:r>
            <a:r>
              <a:rPr sz="1600" i="1" dirty="0" smtClean="0">
                <a:solidFill>
                  <a:schemeClr val="tx1"/>
                </a:solidFill>
              </a:rPr>
              <a:t>con el fin de mejorar su integración en el empleo, la educación y la formación, reforzando así su inclusión social, reduciendo las desigualdades en términos de nivel educativo y estado de salud y facilitando la transición de unos servicios institucionales a otros de ámbito local, en particular para aquellos que sufren múltiples discriminaciones”.</a:t>
            </a:r>
          </a:p>
        </p:txBody>
      </p:sp>
      <p:sp>
        <p:nvSpPr>
          <p:cNvPr id="23555" name="2 Marcador de contenido"/>
          <p:cNvSpPr>
            <a:spLocks noGrp="1"/>
          </p:cNvSpPr>
          <p:nvPr>
            <p:ph idx="10"/>
          </p:nvPr>
        </p:nvSpPr>
        <p:spPr>
          <a:xfrm>
            <a:off x="179388" y="44450"/>
            <a:ext cx="6400800" cy="336550"/>
          </a:xfrm>
        </p:spPr>
        <p:txBody>
          <a:bodyPr/>
          <a:lstStyle/>
          <a:p>
            <a:r>
              <a:rPr lang="es-ES_tradnl" sz="2400" smtClean="0"/>
              <a:t>DISCAPACIDAD Y ACCESIBILIDAD EN EL FSE</a:t>
            </a:r>
            <a:endParaRPr sz="2400" smtClean="0"/>
          </a:p>
        </p:txBody>
      </p:sp>
      <p:sp>
        <p:nvSpPr>
          <p:cNvPr id="23556" name="3 CuadroTexto"/>
          <p:cNvSpPr txBox="1">
            <a:spLocks noChangeArrowheads="1"/>
          </p:cNvSpPr>
          <p:nvPr/>
        </p:nvSpPr>
        <p:spPr bwMode="auto">
          <a:xfrm>
            <a:off x="8748713" y="6524625"/>
            <a:ext cx="719137" cy="369888"/>
          </a:xfrm>
          <a:prstGeom prst="rect">
            <a:avLst/>
          </a:prstGeom>
          <a:noFill/>
          <a:ln w="9525">
            <a:noFill/>
            <a:miter lim="800000"/>
            <a:headEnd/>
            <a:tailEnd/>
          </a:ln>
        </p:spPr>
        <p:txBody>
          <a:bodyPr>
            <a:spAutoFit/>
          </a:bodyPr>
          <a:lstStyle/>
          <a:p>
            <a:fld id="{25E0D63B-54E8-4AF0-8265-7DDF4DE616F2}" type="slidenum">
              <a:rPr lang="es-ES">
                <a:latin typeface="Arial Narrow" pitchFamily="34" charset="0"/>
              </a:rPr>
              <a:pPr/>
              <a:t>13</a:t>
            </a:fld>
            <a:endParaRPr lang="es-ES">
              <a:latin typeface="Arial Narrow"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288" y="1589088"/>
            <a:ext cx="8291512" cy="2087562"/>
          </a:xfr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oAutofit/>
          </a:bodyPr>
          <a:lstStyle/>
          <a:p>
            <a:pPr fontAlgn="auto">
              <a:spcAft>
                <a:spcPts val="0"/>
              </a:spcAft>
              <a:buFont typeface="Arial" pitchFamily="34" charset="0"/>
              <a:buNone/>
              <a:defRPr/>
            </a:pPr>
            <a:r>
              <a:rPr sz="1600" dirty="0" smtClean="0">
                <a:solidFill>
                  <a:schemeClr val="bg1"/>
                </a:solidFill>
              </a:rPr>
              <a:t>•Acceso al empleo y a la movilidad laboral </a:t>
            </a:r>
          </a:p>
          <a:p>
            <a:pPr fontAlgn="auto">
              <a:spcAft>
                <a:spcPts val="0"/>
              </a:spcAft>
              <a:buFont typeface="Arial" pitchFamily="34" charset="0"/>
              <a:buNone/>
              <a:defRPr/>
            </a:pPr>
            <a:r>
              <a:rPr sz="1600" dirty="0" smtClean="0">
                <a:solidFill>
                  <a:schemeClr val="bg1"/>
                </a:solidFill>
              </a:rPr>
              <a:t>•Inserción laboral de jóvenes </a:t>
            </a:r>
          </a:p>
          <a:p>
            <a:pPr fontAlgn="auto">
              <a:spcAft>
                <a:spcPts val="0"/>
              </a:spcAft>
              <a:buFont typeface="Arial" pitchFamily="34" charset="0"/>
              <a:buNone/>
              <a:defRPr/>
            </a:pPr>
            <a:r>
              <a:rPr sz="1600" dirty="0" smtClean="0">
                <a:solidFill>
                  <a:schemeClr val="bg1"/>
                </a:solidFill>
              </a:rPr>
              <a:t>•Autoempleo, emprendimiento y creación de empresas </a:t>
            </a:r>
          </a:p>
          <a:p>
            <a:pPr fontAlgn="auto">
              <a:spcAft>
                <a:spcPts val="0"/>
              </a:spcAft>
              <a:buFont typeface="Arial" pitchFamily="34" charset="0"/>
              <a:buNone/>
              <a:defRPr/>
            </a:pPr>
            <a:r>
              <a:rPr sz="1600" dirty="0" smtClean="0">
                <a:solidFill>
                  <a:schemeClr val="bg1"/>
                </a:solidFill>
              </a:rPr>
              <a:t>•Igualdad de género y conciliación </a:t>
            </a:r>
          </a:p>
          <a:p>
            <a:pPr fontAlgn="auto">
              <a:spcAft>
                <a:spcPts val="0"/>
              </a:spcAft>
              <a:buFont typeface="Arial" pitchFamily="34" charset="0"/>
              <a:buNone/>
              <a:defRPr/>
            </a:pPr>
            <a:r>
              <a:rPr sz="1600" dirty="0" smtClean="0">
                <a:solidFill>
                  <a:schemeClr val="bg1"/>
                </a:solidFill>
              </a:rPr>
              <a:t>•Adaptación al cambio </a:t>
            </a:r>
          </a:p>
          <a:p>
            <a:pPr fontAlgn="auto">
              <a:spcAft>
                <a:spcPts val="0"/>
              </a:spcAft>
              <a:buFont typeface="Arial" pitchFamily="34" charset="0"/>
              <a:buNone/>
              <a:defRPr/>
            </a:pPr>
            <a:r>
              <a:rPr sz="1600" dirty="0" smtClean="0">
                <a:solidFill>
                  <a:schemeClr val="bg1"/>
                </a:solidFill>
              </a:rPr>
              <a:t>•Envejecimiento activo y saludable </a:t>
            </a:r>
          </a:p>
          <a:p>
            <a:pPr fontAlgn="auto">
              <a:spcAft>
                <a:spcPts val="0"/>
              </a:spcAft>
              <a:buFont typeface="Arial" pitchFamily="34" charset="0"/>
              <a:buNone/>
              <a:defRPr/>
            </a:pPr>
            <a:r>
              <a:rPr sz="1600" dirty="0" smtClean="0">
                <a:solidFill>
                  <a:schemeClr val="bg1"/>
                </a:solidFill>
              </a:rPr>
              <a:t>•Instituciones laborales de calidad </a:t>
            </a:r>
          </a:p>
        </p:txBody>
      </p:sp>
      <p:sp>
        <p:nvSpPr>
          <p:cNvPr id="24579" name="2 Marcador de contenido"/>
          <p:cNvSpPr>
            <a:spLocks noGrp="1"/>
          </p:cNvSpPr>
          <p:nvPr>
            <p:ph idx="10"/>
          </p:nvPr>
        </p:nvSpPr>
        <p:spPr>
          <a:xfrm>
            <a:off x="179388" y="44450"/>
            <a:ext cx="6400800" cy="336550"/>
          </a:xfrm>
        </p:spPr>
        <p:txBody>
          <a:bodyPr/>
          <a:lstStyle/>
          <a:p>
            <a:r>
              <a:rPr lang="es-ES_tradnl" sz="2400" smtClean="0"/>
              <a:t>DISCAPACIDAD Y ACCESIBILIDAD EN EL FSE</a:t>
            </a:r>
            <a:endParaRPr sz="2400" smtClean="0"/>
          </a:p>
        </p:txBody>
      </p:sp>
      <p:sp>
        <p:nvSpPr>
          <p:cNvPr id="4" name="3 Rectángulo"/>
          <p:cNvSpPr/>
          <p:nvPr/>
        </p:nvSpPr>
        <p:spPr>
          <a:xfrm>
            <a:off x="428625" y="692150"/>
            <a:ext cx="8215313" cy="369888"/>
          </a:xfrm>
          <a:prstGeom prst="rect">
            <a:avLst/>
          </a:prstGeom>
        </p:spPr>
        <p:txBody>
          <a:bodyPr>
            <a:spAutoFit/>
          </a:bodyPr>
          <a:lstStyle/>
          <a:p>
            <a:pPr indent="12700" fontAlgn="auto">
              <a:lnSpc>
                <a:spcPct val="90000"/>
              </a:lnSpc>
              <a:spcBef>
                <a:spcPct val="20000"/>
              </a:spcBef>
              <a:spcAft>
                <a:spcPts val="0"/>
              </a:spcAft>
              <a:buClr>
                <a:srgbClr val="5CACE2"/>
              </a:buClr>
              <a:defRPr/>
            </a:pPr>
            <a:r>
              <a:rPr lang="es-ES_tradnl" sz="2000" b="1" dirty="0">
                <a:solidFill>
                  <a:schemeClr val="accent1">
                    <a:lumMod val="75000"/>
                  </a:schemeClr>
                </a:solidFill>
                <a:latin typeface="Arial Narrow" panose="020B0606020202030204" pitchFamily="34" charset="0"/>
                <a:cs typeface="+mn-cs"/>
              </a:rPr>
              <a:t>PRIORIDADES DE INVERSIÓN Y OBJETIVOS DEL FSE 2014-2020</a:t>
            </a:r>
          </a:p>
        </p:txBody>
      </p:sp>
      <p:sp>
        <p:nvSpPr>
          <p:cNvPr id="5" name="1 Marcador de contenido"/>
          <p:cNvSpPr txBox="1">
            <a:spLocks/>
          </p:cNvSpPr>
          <p:nvPr/>
        </p:nvSpPr>
        <p:spPr>
          <a:xfrm>
            <a:off x="395288" y="4487863"/>
            <a:ext cx="8291512" cy="1873250"/>
          </a:xfrm>
          <a:prstGeom prst="rect">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a:lstStyle/>
          <a:p>
            <a:pPr algn="just" fontAlgn="auto">
              <a:spcBef>
                <a:spcPct val="20000"/>
              </a:spcBef>
              <a:spcAft>
                <a:spcPts val="0"/>
              </a:spcAft>
              <a:buFont typeface="Arial" pitchFamily="34" charset="0"/>
              <a:buNone/>
              <a:defRPr/>
            </a:pPr>
            <a:r>
              <a:rPr lang="es-ES" sz="1600" dirty="0">
                <a:solidFill>
                  <a:schemeClr val="bg1"/>
                </a:solidFill>
                <a:latin typeface="Arial Narrow" panose="020B0606020202030204" pitchFamily="34" charset="0"/>
              </a:rPr>
              <a:t>•Inclusión activa </a:t>
            </a:r>
          </a:p>
          <a:p>
            <a:pPr algn="just" fontAlgn="auto">
              <a:spcBef>
                <a:spcPct val="20000"/>
              </a:spcBef>
              <a:spcAft>
                <a:spcPts val="0"/>
              </a:spcAft>
              <a:buFont typeface="Arial" pitchFamily="34" charset="0"/>
              <a:buNone/>
              <a:defRPr/>
            </a:pPr>
            <a:r>
              <a:rPr lang="es-ES" sz="1600" dirty="0">
                <a:solidFill>
                  <a:schemeClr val="bg1"/>
                </a:solidFill>
                <a:latin typeface="Arial Narrow" panose="020B0606020202030204" pitchFamily="34" charset="0"/>
              </a:rPr>
              <a:t>•Integración de las comunidades marginadas </a:t>
            </a:r>
          </a:p>
          <a:p>
            <a:pPr algn="just" fontAlgn="auto">
              <a:spcBef>
                <a:spcPct val="20000"/>
              </a:spcBef>
              <a:spcAft>
                <a:spcPts val="0"/>
              </a:spcAft>
              <a:buFont typeface="Arial" pitchFamily="34" charset="0"/>
              <a:buNone/>
              <a:defRPr/>
            </a:pPr>
            <a:r>
              <a:rPr lang="es-ES" sz="1600" dirty="0">
                <a:solidFill>
                  <a:schemeClr val="bg1"/>
                </a:solidFill>
                <a:latin typeface="Arial Narrow" panose="020B0606020202030204" pitchFamily="34" charset="0"/>
              </a:rPr>
              <a:t>•Igualdad y no discriminación </a:t>
            </a:r>
          </a:p>
          <a:p>
            <a:pPr algn="just" fontAlgn="auto">
              <a:spcBef>
                <a:spcPct val="20000"/>
              </a:spcBef>
              <a:spcAft>
                <a:spcPts val="0"/>
              </a:spcAft>
              <a:buFont typeface="Arial" pitchFamily="34" charset="0"/>
              <a:buNone/>
              <a:defRPr/>
            </a:pPr>
            <a:r>
              <a:rPr lang="es-ES" sz="1600" dirty="0">
                <a:solidFill>
                  <a:schemeClr val="bg1"/>
                </a:solidFill>
                <a:latin typeface="Arial Narrow" panose="020B0606020202030204" pitchFamily="34" charset="0"/>
              </a:rPr>
              <a:t>•Calidad de los cuidados sanitarios y servicios sociales de interés general </a:t>
            </a:r>
          </a:p>
          <a:p>
            <a:pPr algn="just" fontAlgn="auto">
              <a:spcBef>
                <a:spcPct val="20000"/>
              </a:spcBef>
              <a:spcAft>
                <a:spcPts val="0"/>
              </a:spcAft>
              <a:buFont typeface="Arial" pitchFamily="34" charset="0"/>
              <a:buNone/>
              <a:defRPr/>
            </a:pPr>
            <a:r>
              <a:rPr lang="es-ES" sz="1600" dirty="0">
                <a:solidFill>
                  <a:schemeClr val="bg1"/>
                </a:solidFill>
                <a:latin typeface="Arial Narrow" panose="020B0606020202030204" pitchFamily="34" charset="0"/>
              </a:rPr>
              <a:t>•Economía social y empresas de inserción </a:t>
            </a:r>
          </a:p>
          <a:p>
            <a:pPr algn="just" fontAlgn="auto">
              <a:spcBef>
                <a:spcPct val="20000"/>
              </a:spcBef>
              <a:spcAft>
                <a:spcPts val="0"/>
              </a:spcAft>
              <a:buFont typeface="Arial" pitchFamily="34" charset="0"/>
              <a:buNone/>
              <a:defRPr/>
            </a:pPr>
            <a:r>
              <a:rPr lang="es-ES" sz="1600" dirty="0">
                <a:solidFill>
                  <a:schemeClr val="bg1"/>
                </a:solidFill>
                <a:latin typeface="Arial Narrow" panose="020B0606020202030204" pitchFamily="34" charset="0"/>
              </a:rPr>
              <a:t>•Estrategias de iniciativas locales de desarrollo lideradas por la comunidad </a:t>
            </a:r>
          </a:p>
          <a:p>
            <a:pPr algn="just" fontAlgn="auto">
              <a:spcBef>
                <a:spcPct val="20000"/>
              </a:spcBef>
              <a:spcAft>
                <a:spcPts val="0"/>
              </a:spcAft>
              <a:buFont typeface="Arial" pitchFamily="34" charset="0"/>
              <a:buNone/>
              <a:defRPr/>
            </a:pPr>
            <a:endParaRPr lang="es-ES" sz="1600" dirty="0">
              <a:latin typeface="Arial Narrow" panose="020B0606020202030204" pitchFamily="34" charset="0"/>
            </a:endParaRPr>
          </a:p>
        </p:txBody>
      </p:sp>
      <p:sp>
        <p:nvSpPr>
          <p:cNvPr id="6" name="1 Marcador de contenido"/>
          <p:cNvSpPr txBox="1">
            <a:spLocks/>
          </p:cNvSpPr>
          <p:nvPr/>
        </p:nvSpPr>
        <p:spPr>
          <a:xfrm>
            <a:off x="395288" y="1157288"/>
            <a:ext cx="8291512" cy="423862"/>
          </a:xfrm>
          <a:prstGeom prst="rect">
            <a:avLst/>
          </a:prstGeom>
          <a:solidFill>
            <a:schemeClr val="bg1">
              <a:lumMod val="50000"/>
            </a:schemeClr>
          </a:solid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a:lstStyle/>
          <a:p>
            <a:pPr algn="just" fontAlgn="auto">
              <a:spcBef>
                <a:spcPct val="20000"/>
              </a:spcBef>
              <a:spcAft>
                <a:spcPts val="0"/>
              </a:spcAft>
              <a:buFont typeface="Arial" pitchFamily="34" charset="0"/>
              <a:buNone/>
              <a:defRPr/>
            </a:pPr>
            <a:r>
              <a:rPr lang="es-ES" sz="1600" b="1" dirty="0">
                <a:solidFill>
                  <a:schemeClr val="bg1"/>
                </a:solidFill>
                <a:latin typeface="Arial Narrow" panose="020B0606020202030204" pitchFamily="34" charset="0"/>
              </a:rPr>
              <a:t>OBJETIVO TEMÁTICO 8: EMPLEO, OCUPACIÓN GEOGRÁFICA Y MOVILIDAD LABORAL </a:t>
            </a:r>
          </a:p>
        </p:txBody>
      </p:sp>
      <p:sp>
        <p:nvSpPr>
          <p:cNvPr id="7" name="1 Marcador de contenido"/>
          <p:cNvSpPr txBox="1">
            <a:spLocks/>
          </p:cNvSpPr>
          <p:nvPr/>
        </p:nvSpPr>
        <p:spPr>
          <a:xfrm>
            <a:off x="395288" y="3902075"/>
            <a:ext cx="8291512" cy="566738"/>
          </a:xfrm>
          <a:prstGeom prst="rect">
            <a:avLst/>
          </a:prstGeom>
          <a:solidFill>
            <a:schemeClr val="bg1">
              <a:lumMod val="50000"/>
            </a:schemeClr>
          </a:solid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a:lstStyle/>
          <a:p>
            <a:pPr algn="just" fontAlgn="auto">
              <a:spcBef>
                <a:spcPct val="20000"/>
              </a:spcBef>
              <a:spcAft>
                <a:spcPts val="0"/>
              </a:spcAft>
              <a:defRPr/>
            </a:pPr>
            <a:r>
              <a:rPr lang="es-ES" sz="1600" b="1" dirty="0">
                <a:solidFill>
                  <a:schemeClr val="bg1"/>
                </a:solidFill>
                <a:latin typeface="Arial Narrow" panose="020B0606020202030204" pitchFamily="34" charset="0"/>
              </a:rPr>
              <a:t>OBJETIVO TEMÁTICO 9: INCLUSIÓN SOCIAL Y LUCHA CONTRA LA POBREZA Y CUALQUIER OTRA FORMA DE DISCRIMINACIÓN </a:t>
            </a:r>
          </a:p>
        </p:txBody>
      </p:sp>
      <p:sp>
        <p:nvSpPr>
          <p:cNvPr id="24584" name="7 CuadroTexto"/>
          <p:cNvSpPr txBox="1">
            <a:spLocks noChangeArrowheads="1"/>
          </p:cNvSpPr>
          <p:nvPr/>
        </p:nvSpPr>
        <p:spPr bwMode="auto">
          <a:xfrm>
            <a:off x="8748713" y="6524625"/>
            <a:ext cx="719137" cy="369888"/>
          </a:xfrm>
          <a:prstGeom prst="rect">
            <a:avLst/>
          </a:prstGeom>
          <a:noFill/>
          <a:ln w="9525">
            <a:noFill/>
            <a:miter lim="800000"/>
            <a:headEnd/>
            <a:tailEnd/>
          </a:ln>
        </p:spPr>
        <p:txBody>
          <a:bodyPr>
            <a:spAutoFit/>
          </a:bodyPr>
          <a:lstStyle/>
          <a:p>
            <a:fld id="{CD240B01-5E30-4519-92D7-E65831832246}" type="slidenum">
              <a:rPr lang="es-ES">
                <a:latin typeface="Arial Narrow" pitchFamily="34" charset="0"/>
              </a:rPr>
              <a:pPr/>
              <a:t>14</a:t>
            </a:fld>
            <a:endParaRPr lang="es-ES">
              <a:latin typeface="Arial Narrow"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288" y="2233613"/>
            <a:ext cx="8291512" cy="1627187"/>
          </a:xfr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oAutofit/>
          </a:bodyPr>
          <a:lstStyle/>
          <a:p>
            <a:pPr fontAlgn="auto">
              <a:spcAft>
                <a:spcPts val="0"/>
              </a:spcAft>
              <a:buFont typeface="Arial" pitchFamily="34" charset="0"/>
              <a:buNone/>
              <a:defRPr/>
            </a:pPr>
            <a:r>
              <a:rPr sz="1600" dirty="0" smtClean="0">
                <a:solidFill>
                  <a:schemeClr val="bg1"/>
                </a:solidFill>
              </a:rPr>
              <a:t>•Lucha contra el abandono escolar precoz y fomento de la igualdad de acceso a una educación infantil, primaria y secundaria de buena calidad </a:t>
            </a:r>
          </a:p>
          <a:p>
            <a:pPr fontAlgn="auto">
              <a:spcAft>
                <a:spcPts val="0"/>
              </a:spcAft>
              <a:buFont typeface="Arial" pitchFamily="34" charset="0"/>
              <a:buNone/>
              <a:defRPr/>
            </a:pPr>
            <a:r>
              <a:rPr sz="1600" dirty="0" smtClean="0">
                <a:solidFill>
                  <a:schemeClr val="bg1"/>
                </a:solidFill>
              </a:rPr>
              <a:t>•Mejora de la calidad, la eficacia y la accesibilidad de la educación superior y ciclos equivalentes con el fin de mejorar la participación y el nivel de instrucción </a:t>
            </a:r>
          </a:p>
          <a:p>
            <a:pPr fontAlgn="auto">
              <a:spcAft>
                <a:spcPts val="0"/>
              </a:spcAft>
              <a:buFont typeface="Arial" pitchFamily="34" charset="0"/>
              <a:buNone/>
              <a:defRPr/>
            </a:pPr>
            <a:r>
              <a:rPr sz="1600" dirty="0" smtClean="0">
                <a:solidFill>
                  <a:schemeClr val="bg1"/>
                </a:solidFill>
              </a:rPr>
              <a:t>•Mejora del acceso al aprendizaje permanente, de las competencias profesionales y de la adecuación al mercado de trabajo de los sistemas de educación y formación </a:t>
            </a:r>
          </a:p>
        </p:txBody>
      </p:sp>
      <p:sp>
        <p:nvSpPr>
          <p:cNvPr id="25603" name="2 Marcador de contenido"/>
          <p:cNvSpPr>
            <a:spLocks noGrp="1"/>
          </p:cNvSpPr>
          <p:nvPr>
            <p:ph idx="10"/>
          </p:nvPr>
        </p:nvSpPr>
        <p:spPr>
          <a:xfrm>
            <a:off x="179388" y="44450"/>
            <a:ext cx="6400800" cy="336550"/>
          </a:xfrm>
        </p:spPr>
        <p:txBody>
          <a:bodyPr/>
          <a:lstStyle/>
          <a:p>
            <a:r>
              <a:rPr lang="es-ES_tradnl" sz="2400" smtClean="0"/>
              <a:t>DISCAPACIDAD Y ACCESIBILIDAD EN EL FSE</a:t>
            </a:r>
            <a:endParaRPr sz="2400" smtClean="0"/>
          </a:p>
        </p:txBody>
      </p:sp>
      <p:sp>
        <p:nvSpPr>
          <p:cNvPr id="4" name="3 Rectángulo"/>
          <p:cNvSpPr/>
          <p:nvPr/>
        </p:nvSpPr>
        <p:spPr>
          <a:xfrm>
            <a:off x="428625" y="857250"/>
            <a:ext cx="8215313" cy="369888"/>
          </a:xfrm>
          <a:prstGeom prst="rect">
            <a:avLst/>
          </a:prstGeom>
        </p:spPr>
        <p:txBody>
          <a:bodyPr>
            <a:spAutoFit/>
          </a:bodyPr>
          <a:lstStyle/>
          <a:p>
            <a:pPr indent="12700" fontAlgn="auto">
              <a:lnSpc>
                <a:spcPct val="90000"/>
              </a:lnSpc>
              <a:spcBef>
                <a:spcPct val="20000"/>
              </a:spcBef>
              <a:spcAft>
                <a:spcPts val="0"/>
              </a:spcAft>
              <a:buClr>
                <a:srgbClr val="5CACE2"/>
              </a:buClr>
              <a:defRPr/>
            </a:pPr>
            <a:r>
              <a:rPr lang="es-ES_tradnl" sz="2000" b="1" dirty="0">
                <a:solidFill>
                  <a:schemeClr val="accent1">
                    <a:lumMod val="75000"/>
                  </a:schemeClr>
                </a:solidFill>
                <a:latin typeface="Arial Narrow" panose="020B0606020202030204" pitchFamily="34" charset="0"/>
                <a:cs typeface="+mn-cs"/>
              </a:rPr>
              <a:t>PRIORIDADES DE INVERSIÓN Y OBJETIVOS DEL FSE 2014-2020</a:t>
            </a:r>
          </a:p>
        </p:txBody>
      </p:sp>
      <p:sp>
        <p:nvSpPr>
          <p:cNvPr id="5" name="1 Marcador de contenido"/>
          <p:cNvSpPr txBox="1">
            <a:spLocks/>
          </p:cNvSpPr>
          <p:nvPr/>
        </p:nvSpPr>
        <p:spPr>
          <a:xfrm>
            <a:off x="395288" y="4941888"/>
            <a:ext cx="8291512" cy="790575"/>
          </a:xfrm>
          <a:prstGeom prst="rect">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just" fontAlgn="auto">
              <a:spcBef>
                <a:spcPct val="20000"/>
              </a:spcBef>
              <a:spcAft>
                <a:spcPts val="0"/>
              </a:spcAft>
              <a:defRPr/>
            </a:pPr>
            <a:r>
              <a:rPr lang="es-ES" sz="1600" dirty="0">
                <a:solidFill>
                  <a:schemeClr val="bg1"/>
                </a:solidFill>
                <a:latin typeface="Arial Narrow" panose="020B0606020202030204" pitchFamily="34" charset="0"/>
              </a:rPr>
              <a:t>•Capacitación administrativa en los países menos desarrollados </a:t>
            </a:r>
          </a:p>
          <a:p>
            <a:pPr algn="just" fontAlgn="auto">
              <a:spcBef>
                <a:spcPct val="20000"/>
              </a:spcBef>
              <a:spcAft>
                <a:spcPts val="0"/>
              </a:spcAft>
              <a:defRPr/>
            </a:pPr>
            <a:r>
              <a:rPr lang="es-ES" sz="1600" dirty="0">
                <a:solidFill>
                  <a:schemeClr val="bg1"/>
                </a:solidFill>
                <a:latin typeface="Arial Narrow" panose="020B0606020202030204" pitchFamily="34" charset="0"/>
              </a:rPr>
              <a:t>•Capacitación de los stakeholders para desarrollar acciones de empleo, educación y políticas sociales</a:t>
            </a:r>
            <a:endParaRPr lang="es-ES" sz="1600" dirty="0">
              <a:latin typeface="Arial Narrow" panose="020B0606020202030204" pitchFamily="34" charset="0"/>
            </a:endParaRPr>
          </a:p>
        </p:txBody>
      </p:sp>
      <p:sp>
        <p:nvSpPr>
          <p:cNvPr id="6" name="1 Marcador de contenido"/>
          <p:cNvSpPr txBox="1">
            <a:spLocks/>
          </p:cNvSpPr>
          <p:nvPr/>
        </p:nvSpPr>
        <p:spPr>
          <a:xfrm>
            <a:off x="395288" y="1609725"/>
            <a:ext cx="8291512" cy="595313"/>
          </a:xfrm>
          <a:prstGeom prst="rect">
            <a:avLst/>
          </a:prstGeom>
          <a:solidFill>
            <a:schemeClr val="bg1">
              <a:lumMod val="50000"/>
            </a:schemeClr>
          </a:solid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a:lstStyle/>
          <a:p>
            <a:pPr algn="just" fontAlgn="auto">
              <a:spcBef>
                <a:spcPct val="20000"/>
              </a:spcBef>
              <a:spcAft>
                <a:spcPts val="0"/>
              </a:spcAft>
              <a:defRPr/>
            </a:pPr>
            <a:r>
              <a:rPr lang="es-ES" sz="1600" b="1" dirty="0">
                <a:solidFill>
                  <a:schemeClr val="bg1"/>
                </a:solidFill>
                <a:latin typeface="Arial Narrow" panose="020B0606020202030204" pitchFamily="34" charset="0"/>
              </a:rPr>
              <a:t>OBJETIVO TEMÁTICO 10: INVERTIR EN LA EDUCACIÓN, EL DESARROLLO DE CAPACIDADES Y EL APRENDIZAJE PERMANENTE </a:t>
            </a:r>
          </a:p>
          <a:p>
            <a:pPr algn="just" fontAlgn="auto">
              <a:spcBef>
                <a:spcPct val="20000"/>
              </a:spcBef>
              <a:spcAft>
                <a:spcPts val="0"/>
              </a:spcAft>
              <a:buFont typeface="Arial" pitchFamily="34" charset="0"/>
              <a:buNone/>
              <a:defRPr/>
            </a:pPr>
            <a:endParaRPr lang="es-ES" sz="1600" b="1" dirty="0">
              <a:solidFill>
                <a:schemeClr val="bg1"/>
              </a:solidFill>
              <a:latin typeface="Arial Narrow" panose="020B0606020202030204" pitchFamily="34" charset="0"/>
            </a:endParaRPr>
          </a:p>
        </p:txBody>
      </p:sp>
      <p:sp>
        <p:nvSpPr>
          <p:cNvPr id="7" name="1 Marcador de contenido"/>
          <p:cNvSpPr txBox="1">
            <a:spLocks/>
          </p:cNvSpPr>
          <p:nvPr/>
        </p:nvSpPr>
        <p:spPr>
          <a:xfrm>
            <a:off x="395288" y="4354513"/>
            <a:ext cx="8291512" cy="566737"/>
          </a:xfrm>
          <a:prstGeom prst="rect">
            <a:avLst/>
          </a:prstGeom>
          <a:solidFill>
            <a:schemeClr val="bg1">
              <a:lumMod val="50000"/>
            </a:schemeClr>
          </a:solid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a:lstStyle/>
          <a:p>
            <a:pPr algn="just" fontAlgn="auto">
              <a:spcBef>
                <a:spcPct val="20000"/>
              </a:spcBef>
              <a:spcAft>
                <a:spcPts val="0"/>
              </a:spcAft>
              <a:defRPr/>
            </a:pPr>
            <a:r>
              <a:rPr lang="es-ES" sz="1600" b="1" dirty="0">
                <a:solidFill>
                  <a:schemeClr val="bg1"/>
                </a:solidFill>
                <a:latin typeface="Arial Narrow" panose="020B0606020202030204" pitchFamily="34" charset="0"/>
              </a:rPr>
              <a:t>OBJETIVO TEMÁTICO 11: CAPACIDAD INSTITUCIONAL Y EFICIENCIA DE LA ADMINISTRACIÓN PÚBLICA </a:t>
            </a:r>
          </a:p>
        </p:txBody>
      </p:sp>
      <p:sp>
        <p:nvSpPr>
          <p:cNvPr id="25608" name="7 CuadroTexto"/>
          <p:cNvSpPr txBox="1">
            <a:spLocks noChangeArrowheads="1"/>
          </p:cNvSpPr>
          <p:nvPr/>
        </p:nvSpPr>
        <p:spPr bwMode="auto">
          <a:xfrm>
            <a:off x="8748713" y="6524625"/>
            <a:ext cx="719137" cy="369888"/>
          </a:xfrm>
          <a:prstGeom prst="rect">
            <a:avLst/>
          </a:prstGeom>
          <a:noFill/>
          <a:ln w="9525">
            <a:noFill/>
            <a:miter lim="800000"/>
            <a:headEnd/>
            <a:tailEnd/>
          </a:ln>
        </p:spPr>
        <p:txBody>
          <a:bodyPr>
            <a:spAutoFit/>
          </a:bodyPr>
          <a:lstStyle/>
          <a:p>
            <a:fld id="{5268981E-C3BA-4198-9015-BA750D8947CD}" type="slidenum">
              <a:rPr lang="es-ES">
                <a:latin typeface="Arial Narrow" pitchFamily="34" charset="0"/>
              </a:rPr>
              <a:pPr/>
              <a:t>15</a:t>
            </a:fld>
            <a:endParaRPr lang="es-ES">
              <a:latin typeface="Arial Narrow"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288" y="981075"/>
            <a:ext cx="8291512" cy="5383213"/>
          </a:xfrm>
        </p:spPr>
        <p:txBody>
          <a:bodyPr rtlCol="0">
            <a:normAutofit/>
          </a:bodyPr>
          <a:lstStyle/>
          <a:p>
            <a:pPr indent="12700" algn="l" fontAlgn="auto">
              <a:lnSpc>
                <a:spcPct val="90000"/>
              </a:lnSpc>
              <a:spcAft>
                <a:spcPts val="0"/>
              </a:spcAft>
              <a:buClr>
                <a:srgbClr val="5CACE2"/>
              </a:buClr>
              <a:buFont typeface="Arial" pitchFamily="34" charset="0"/>
              <a:buNone/>
              <a:defRPr/>
            </a:pPr>
            <a:r>
              <a:rPr lang="es-ES_tradnl" sz="2000" b="1" dirty="0" smtClean="0">
                <a:solidFill>
                  <a:schemeClr val="accent1">
                    <a:lumMod val="75000"/>
                  </a:schemeClr>
                </a:solidFill>
              </a:rPr>
              <a:t>FONDO EUROPEO DE DESARROLLO REGIONAL (FEDER)</a:t>
            </a:r>
          </a:p>
          <a:p>
            <a:pPr fontAlgn="auto">
              <a:spcAft>
                <a:spcPts val="0"/>
              </a:spcAft>
              <a:buFont typeface="Arial" pitchFamily="34" charset="0"/>
              <a:buNone/>
              <a:defRPr/>
            </a:pPr>
            <a:endParaRPr sz="2000" dirty="0" smtClean="0">
              <a:solidFill>
                <a:schemeClr val="tx1"/>
              </a:solidFill>
            </a:endParaRPr>
          </a:p>
          <a:p>
            <a:pPr fontAlgn="auto">
              <a:spcAft>
                <a:spcPts val="0"/>
              </a:spcAft>
              <a:buFont typeface="Arial" pitchFamily="34" charset="0"/>
              <a:buNone/>
              <a:defRPr/>
            </a:pPr>
            <a:r>
              <a:rPr sz="2000" dirty="0" smtClean="0">
                <a:solidFill>
                  <a:schemeClr val="tx1"/>
                </a:solidFill>
              </a:rPr>
              <a:t>El FEDER contribuirá a la financiación de ayudas orientadas a reforzar la cohesión económica, social y territorial corrigiendo los principales desequilibrios regionales de la Unión a través del desarrollo sostenible y el ajuste estructural de las economías regionales, así como de la reconversión de las regiones industriales en declive y de las regiones con un retraso de desarrollo.</a:t>
            </a:r>
          </a:p>
          <a:p>
            <a:pPr fontAlgn="auto">
              <a:spcAft>
                <a:spcPts val="0"/>
              </a:spcAft>
              <a:buFont typeface="Arial" pitchFamily="34" charset="0"/>
              <a:buNone/>
              <a:defRPr/>
            </a:pPr>
            <a:endParaRPr sz="2000" dirty="0" smtClean="0">
              <a:solidFill>
                <a:schemeClr val="tx1"/>
              </a:solidFill>
            </a:endParaRPr>
          </a:p>
          <a:p>
            <a:pPr fontAlgn="auto">
              <a:spcAft>
                <a:spcPts val="0"/>
              </a:spcAft>
              <a:buFont typeface="Arial" pitchFamily="34" charset="0"/>
              <a:buNone/>
              <a:defRPr/>
            </a:pPr>
            <a:r>
              <a:rPr lang="es-ES_tradnl" sz="2000" dirty="0" smtClean="0">
                <a:solidFill>
                  <a:schemeClr val="tx1"/>
                </a:solidFill>
              </a:rPr>
              <a:t>Por primera vez el FEDER tiene entre sus </a:t>
            </a:r>
            <a:r>
              <a:rPr lang="es-ES_tradnl" sz="2000" b="1" dirty="0" smtClean="0">
                <a:solidFill>
                  <a:schemeClr val="tx1"/>
                </a:solidFill>
              </a:rPr>
              <a:t>prioridades de inversión la inclusión social y la lucha contra la discriminación.</a:t>
            </a:r>
            <a:endParaRPr lang="es-ES_tradnl" sz="2000" dirty="0" smtClean="0">
              <a:solidFill>
                <a:schemeClr val="tx1"/>
              </a:solidFill>
            </a:endParaRPr>
          </a:p>
          <a:p>
            <a:pPr fontAlgn="auto">
              <a:spcAft>
                <a:spcPts val="0"/>
              </a:spcAft>
              <a:buFont typeface="Arial" pitchFamily="34" charset="0"/>
              <a:buNone/>
              <a:defRPr/>
            </a:pPr>
            <a:endParaRPr dirty="0" smtClean="0">
              <a:solidFill>
                <a:schemeClr val="tx1">
                  <a:lumMod val="50000"/>
                  <a:lumOff val="50000"/>
                </a:schemeClr>
              </a:solidFill>
            </a:endParaRPr>
          </a:p>
          <a:p>
            <a:pPr fontAlgn="auto">
              <a:spcAft>
                <a:spcPts val="0"/>
              </a:spcAft>
              <a:buFont typeface="Arial" pitchFamily="34" charset="0"/>
              <a:buNone/>
              <a:defRPr/>
            </a:pPr>
            <a:endParaRPr dirty="0">
              <a:solidFill>
                <a:schemeClr val="tx1">
                  <a:lumMod val="50000"/>
                  <a:lumOff val="50000"/>
                </a:schemeClr>
              </a:solidFill>
            </a:endParaRPr>
          </a:p>
        </p:txBody>
      </p:sp>
      <p:sp>
        <p:nvSpPr>
          <p:cNvPr id="26627" name="2 Marcador de contenido"/>
          <p:cNvSpPr>
            <a:spLocks noGrp="1"/>
          </p:cNvSpPr>
          <p:nvPr>
            <p:ph idx="10"/>
          </p:nvPr>
        </p:nvSpPr>
        <p:spPr>
          <a:xfrm>
            <a:off x="179388" y="44450"/>
            <a:ext cx="6400800" cy="336550"/>
          </a:xfrm>
        </p:spPr>
        <p:txBody>
          <a:bodyPr/>
          <a:lstStyle/>
          <a:p>
            <a:r>
              <a:rPr lang="es-ES_tradnl" sz="2400" smtClean="0"/>
              <a:t>DISCAPACIDAD Y ACCESIBILIDAD EN EL FEDER</a:t>
            </a:r>
            <a:endParaRPr sz="2400" smtClean="0"/>
          </a:p>
        </p:txBody>
      </p:sp>
      <p:sp>
        <p:nvSpPr>
          <p:cNvPr id="5" name="4 Rectángulo"/>
          <p:cNvSpPr/>
          <p:nvPr/>
        </p:nvSpPr>
        <p:spPr>
          <a:xfrm>
            <a:off x="900113" y="4724400"/>
            <a:ext cx="7488237" cy="1512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dirty="0">
                <a:solidFill>
                  <a:schemeClr val="tx1"/>
                </a:solidFill>
                <a:latin typeface="Arial Narrow" pitchFamily="34" charset="0"/>
              </a:rPr>
              <a:t>Es necesario establecer sinergias entre las inversiones sociales vía FEDER y las actuaciones desarrolladas en el marco del FSE : especialmente en inclusión social y lucha contra la pobreza.</a:t>
            </a:r>
            <a:endParaRPr lang="es-ES" dirty="0">
              <a:solidFill>
                <a:schemeClr val="tx1"/>
              </a:solidFill>
              <a:latin typeface="Arial Narrow" pitchFamily="34" charset="0"/>
            </a:endParaRPr>
          </a:p>
        </p:txBody>
      </p:sp>
      <p:sp>
        <p:nvSpPr>
          <p:cNvPr id="26629" name="6 CuadroTexto"/>
          <p:cNvSpPr txBox="1">
            <a:spLocks noChangeArrowheads="1"/>
          </p:cNvSpPr>
          <p:nvPr/>
        </p:nvSpPr>
        <p:spPr bwMode="auto">
          <a:xfrm>
            <a:off x="8748713" y="6524625"/>
            <a:ext cx="719137" cy="369888"/>
          </a:xfrm>
          <a:prstGeom prst="rect">
            <a:avLst/>
          </a:prstGeom>
          <a:noFill/>
          <a:ln w="9525">
            <a:noFill/>
            <a:miter lim="800000"/>
            <a:headEnd/>
            <a:tailEnd/>
          </a:ln>
        </p:spPr>
        <p:txBody>
          <a:bodyPr>
            <a:spAutoFit/>
          </a:bodyPr>
          <a:lstStyle/>
          <a:p>
            <a:fld id="{C37F1FF2-3461-4653-8D2A-321B9CDECA2E}" type="slidenum">
              <a:rPr lang="es-ES">
                <a:latin typeface="Arial Narrow" pitchFamily="34" charset="0"/>
              </a:rPr>
              <a:pPr/>
              <a:t>16</a:t>
            </a:fld>
            <a:endParaRPr lang="es-ES">
              <a:latin typeface="Arial Narrow"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57188" y="928688"/>
            <a:ext cx="8291512" cy="771525"/>
          </a:xfrm>
        </p:spPr>
        <p:txBody>
          <a:bodyPr rtlCol="0">
            <a:noAutofit/>
          </a:bodyPr>
          <a:lstStyle/>
          <a:p>
            <a:pPr fontAlgn="auto">
              <a:spcAft>
                <a:spcPts val="0"/>
              </a:spcAft>
              <a:buFont typeface="Arial" pitchFamily="34" charset="0"/>
              <a:buNone/>
              <a:defRPr/>
            </a:pPr>
            <a:r>
              <a:rPr lang="es-ES_tradnl" sz="2000" b="1" dirty="0" smtClean="0">
                <a:solidFill>
                  <a:schemeClr val="accent1">
                    <a:lumMod val="75000"/>
                  </a:schemeClr>
                </a:solidFill>
              </a:rPr>
              <a:t>OBJETIVOS DEL FEDER 2014-2020: TIPO DE INVERSIONES PARA LA ACCESIBILIDAD E INCLUSIÓN DE LAS PERSONAS CON DISCAPACIDAD</a:t>
            </a:r>
          </a:p>
        </p:txBody>
      </p:sp>
      <p:sp>
        <p:nvSpPr>
          <p:cNvPr id="27651" name="2 Marcador de contenido"/>
          <p:cNvSpPr>
            <a:spLocks noGrp="1"/>
          </p:cNvSpPr>
          <p:nvPr>
            <p:ph idx="10"/>
          </p:nvPr>
        </p:nvSpPr>
        <p:spPr>
          <a:xfrm>
            <a:off x="179388" y="44450"/>
            <a:ext cx="6400800" cy="336550"/>
          </a:xfrm>
        </p:spPr>
        <p:txBody>
          <a:bodyPr/>
          <a:lstStyle/>
          <a:p>
            <a:r>
              <a:rPr lang="es-ES_tradnl" sz="2400" smtClean="0"/>
              <a:t>DISCAPACIDAD Y ACCESIBILIDAD EN EL FEDER</a:t>
            </a:r>
            <a:endParaRPr sz="2400" smtClean="0"/>
          </a:p>
        </p:txBody>
      </p:sp>
      <p:sp>
        <p:nvSpPr>
          <p:cNvPr id="4" name="1 Marcador de contenido"/>
          <p:cNvSpPr txBox="1">
            <a:spLocks/>
          </p:cNvSpPr>
          <p:nvPr/>
        </p:nvSpPr>
        <p:spPr>
          <a:xfrm>
            <a:off x="395288" y="3511550"/>
            <a:ext cx="8291512" cy="792163"/>
          </a:xfrm>
          <a:prstGeom prst="rect">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just" fontAlgn="auto">
              <a:spcBef>
                <a:spcPct val="20000"/>
              </a:spcBef>
              <a:spcAft>
                <a:spcPts val="0"/>
              </a:spcAft>
              <a:buFont typeface="Wingdings" pitchFamily="2" charset="2"/>
              <a:buChar char="§"/>
              <a:defRPr/>
            </a:pPr>
            <a:r>
              <a:rPr lang="es-ES" sz="1600" dirty="0">
                <a:solidFill>
                  <a:schemeClr val="bg1"/>
                </a:solidFill>
                <a:latin typeface="Arial Narrow" panose="020B0606020202030204" pitchFamily="34" charset="0"/>
              </a:rPr>
              <a:t> Refuerzo de las aplicaciones TIC para la administración electrónica, el aprendizaje electrónico, la inclusión electrónica y la sanidad electrónica.</a:t>
            </a:r>
          </a:p>
        </p:txBody>
      </p:sp>
      <p:sp>
        <p:nvSpPr>
          <p:cNvPr id="5" name="1 Marcador de contenido"/>
          <p:cNvSpPr txBox="1">
            <a:spLocks/>
          </p:cNvSpPr>
          <p:nvPr/>
        </p:nvSpPr>
        <p:spPr>
          <a:xfrm>
            <a:off x="395288" y="2924175"/>
            <a:ext cx="8291512" cy="568325"/>
          </a:xfrm>
          <a:prstGeom prst="rect">
            <a:avLst/>
          </a:prstGeom>
          <a:solidFill>
            <a:schemeClr val="bg1">
              <a:lumMod val="50000"/>
            </a:schemeClr>
          </a:solid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a:lstStyle/>
          <a:p>
            <a:pPr algn="just" fontAlgn="auto">
              <a:spcBef>
                <a:spcPct val="20000"/>
              </a:spcBef>
              <a:spcAft>
                <a:spcPts val="0"/>
              </a:spcAft>
              <a:defRPr/>
            </a:pPr>
            <a:r>
              <a:rPr lang="es-ES" sz="1600" b="1" dirty="0">
                <a:solidFill>
                  <a:schemeClr val="bg1"/>
                </a:solidFill>
                <a:latin typeface="Arial Narrow" panose="020B0606020202030204" pitchFamily="34" charset="0"/>
              </a:rPr>
              <a:t>Objetivo Temático 2: Mejorar el uso y la calidad de las tecnologías de la información y de las comunicaciones y el acceso a las mismas</a:t>
            </a:r>
          </a:p>
        </p:txBody>
      </p:sp>
      <p:sp>
        <p:nvSpPr>
          <p:cNvPr id="6" name="1 Marcador de contenido"/>
          <p:cNvSpPr txBox="1">
            <a:spLocks/>
          </p:cNvSpPr>
          <p:nvPr/>
        </p:nvSpPr>
        <p:spPr>
          <a:xfrm>
            <a:off x="396875" y="5084763"/>
            <a:ext cx="8289925" cy="792162"/>
          </a:xfrm>
          <a:prstGeom prst="rect">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just" fontAlgn="auto">
              <a:spcBef>
                <a:spcPct val="20000"/>
              </a:spcBef>
              <a:spcAft>
                <a:spcPts val="0"/>
              </a:spcAft>
              <a:buFont typeface="Wingdings" pitchFamily="2" charset="2"/>
              <a:buChar char="§"/>
              <a:defRPr/>
            </a:pPr>
            <a:r>
              <a:rPr lang="es-ES" sz="1600" dirty="0">
                <a:solidFill>
                  <a:schemeClr val="bg1"/>
                </a:solidFill>
                <a:latin typeface="Arial Narrow" panose="020B0606020202030204" pitchFamily="34" charset="0"/>
              </a:rPr>
              <a:t> Transporte ferroviario, transporte público urbano (metro y autobuses) y transporte por carretera (urbano e interurbano).</a:t>
            </a:r>
          </a:p>
        </p:txBody>
      </p:sp>
      <p:sp>
        <p:nvSpPr>
          <p:cNvPr id="7" name="1 Marcador de contenido"/>
          <p:cNvSpPr txBox="1">
            <a:spLocks/>
          </p:cNvSpPr>
          <p:nvPr/>
        </p:nvSpPr>
        <p:spPr>
          <a:xfrm>
            <a:off x="395288" y="4498975"/>
            <a:ext cx="8291512" cy="566738"/>
          </a:xfrm>
          <a:prstGeom prst="rect">
            <a:avLst/>
          </a:prstGeom>
          <a:solidFill>
            <a:schemeClr val="bg1">
              <a:lumMod val="50000"/>
            </a:schemeClr>
          </a:solid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a:lstStyle/>
          <a:p>
            <a:pPr algn="just" fontAlgn="auto">
              <a:spcBef>
                <a:spcPts val="0"/>
              </a:spcBef>
              <a:spcAft>
                <a:spcPts val="0"/>
              </a:spcAft>
              <a:defRPr/>
            </a:pPr>
            <a:r>
              <a:rPr lang="es-ES" sz="1600" b="1" dirty="0">
                <a:solidFill>
                  <a:schemeClr val="bg1"/>
                </a:solidFill>
                <a:latin typeface="Arial Narrow" panose="020B0606020202030204" pitchFamily="34" charset="0"/>
              </a:rPr>
              <a:t>Objetivo Temático 4: Promover el transporte sostenible y eliminar los estrangulamientos en las infraestructuras de red fundamentales</a:t>
            </a:r>
            <a:endParaRPr lang="es-ES" sz="1600" b="1" dirty="0">
              <a:solidFill>
                <a:schemeClr val="bg1"/>
              </a:solidFill>
              <a:latin typeface="Arial Narrow" pitchFamily="34" charset="0"/>
            </a:endParaRPr>
          </a:p>
        </p:txBody>
      </p:sp>
      <p:sp>
        <p:nvSpPr>
          <p:cNvPr id="8" name="1 Marcador de contenido"/>
          <p:cNvSpPr txBox="1">
            <a:spLocks/>
          </p:cNvSpPr>
          <p:nvPr/>
        </p:nvSpPr>
        <p:spPr>
          <a:xfrm>
            <a:off x="396875" y="2212975"/>
            <a:ext cx="8289925" cy="568325"/>
          </a:xfrm>
          <a:prstGeom prst="rect">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just" fontAlgn="auto">
              <a:spcBef>
                <a:spcPct val="20000"/>
              </a:spcBef>
              <a:spcAft>
                <a:spcPts val="0"/>
              </a:spcAft>
              <a:buFont typeface="Wingdings" pitchFamily="2" charset="2"/>
              <a:buChar char="§"/>
              <a:defRPr/>
            </a:pPr>
            <a:r>
              <a:rPr lang="es-ES" sz="1600" dirty="0">
                <a:solidFill>
                  <a:schemeClr val="bg1"/>
                </a:solidFill>
                <a:latin typeface="Arial Narrow" panose="020B0606020202030204" pitchFamily="34" charset="0"/>
              </a:rPr>
              <a:t> Aplicada a la accesibilidad y a la inclusión social de las personas con discapacidad</a:t>
            </a:r>
          </a:p>
        </p:txBody>
      </p:sp>
      <p:sp>
        <p:nvSpPr>
          <p:cNvPr id="9" name="1 Marcador de contenido"/>
          <p:cNvSpPr txBox="1">
            <a:spLocks/>
          </p:cNvSpPr>
          <p:nvPr/>
        </p:nvSpPr>
        <p:spPr>
          <a:xfrm>
            <a:off x="395288" y="1773238"/>
            <a:ext cx="8291512" cy="420687"/>
          </a:xfrm>
          <a:prstGeom prst="rect">
            <a:avLst/>
          </a:prstGeom>
          <a:solidFill>
            <a:schemeClr val="bg1">
              <a:lumMod val="50000"/>
            </a:schemeClr>
          </a:solid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a:lstStyle/>
          <a:p>
            <a:pPr algn="just" fontAlgn="auto">
              <a:spcBef>
                <a:spcPts val="0"/>
              </a:spcBef>
              <a:spcAft>
                <a:spcPts val="0"/>
              </a:spcAft>
              <a:defRPr/>
            </a:pPr>
            <a:r>
              <a:rPr lang="es-ES" sz="1600" b="1" dirty="0">
                <a:solidFill>
                  <a:schemeClr val="bg1"/>
                </a:solidFill>
                <a:latin typeface="Arial Narrow" panose="020B0606020202030204" pitchFamily="34" charset="0"/>
              </a:rPr>
              <a:t>Objetivo Temático 1: Potenciar la investigación, el desarrollo tecnológico y la innovación</a:t>
            </a:r>
          </a:p>
          <a:p>
            <a:pPr algn="just" fontAlgn="auto">
              <a:spcBef>
                <a:spcPts val="0"/>
              </a:spcBef>
              <a:spcAft>
                <a:spcPts val="0"/>
              </a:spcAft>
              <a:defRPr/>
            </a:pPr>
            <a:endParaRPr lang="es-ES" sz="1600" b="1" dirty="0">
              <a:solidFill>
                <a:schemeClr val="bg1"/>
              </a:solidFill>
              <a:latin typeface="Arial Narrow" pitchFamily="34" charset="0"/>
            </a:endParaRPr>
          </a:p>
        </p:txBody>
      </p:sp>
      <p:sp>
        <p:nvSpPr>
          <p:cNvPr id="27658" name="9 CuadroTexto"/>
          <p:cNvSpPr txBox="1">
            <a:spLocks noChangeArrowheads="1"/>
          </p:cNvSpPr>
          <p:nvPr/>
        </p:nvSpPr>
        <p:spPr bwMode="auto">
          <a:xfrm>
            <a:off x="8748713" y="6524625"/>
            <a:ext cx="719137" cy="369888"/>
          </a:xfrm>
          <a:prstGeom prst="rect">
            <a:avLst/>
          </a:prstGeom>
          <a:noFill/>
          <a:ln w="9525">
            <a:noFill/>
            <a:miter lim="800000"/>
            <a:headEnd/>
            <a:tailEnd/>
          </a:ln>
        </p:spPr>
        <p:txBody>
          <a:bodyPr>
            <a:spAutoFit/>
          </a:bodyPr>
          <a:lstStyle/>
          <a:p>
            <a:fld id="{60160907-2219-4AD3-8695-C4CE6BB6FD44}" type="slidenum">
              <a:rPr lang="es-ES">
                <a:latin typeface="Arial Narrow" pitchFamily="34" charset="0"/>
              </a:rPr>
              <a:pPr/>
              <a:t>17</a:t>
            </a:fld>
            <a:endParaRPr lang="es-ES">
              <a:latin typeface="Arial Narrow"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Marcador de contenido"/>
          <p:cNvSpPr>
            <a:spLocks noGrp="1"/>
          </p:cNvSpPr>
          <p:nvPr>
            <p:ph idx="10"/>
          </p:nvPr>
        </p:nvSpPr>
        <p:spPr>
          <a:xfrm>
            <a:off x="179388" y="44450"/>
            <a:ext cx="6400800" cy="336550"/>
          </a:xfrm>
        </p:spPr>
        <p:txBody>
          <a:bodyPr/>
          <a:lstStyle/>
          <a:p>
            <a:r>
              <a:rPr lang="es-ES_tradnl" sz="2400" smtClean="0"/>
              <a:t>DISCAPACIDAD Y ACCESIBILIDAD EN EL FEDER</a:t>
            </a:r>
            <a:endParaRPr sz="2400" smtClean="0"/>
          </a:p>
        </p:txBody>
      </p:sp>
      <p:sp>
        <p:nvSpPr>
          <p:cNvPr id="4" name="1 Marcador de contenido"/>
          <p:cNvSpPr txBox="1">
            <a:spLocks/>
          </p:cNvSpPr>
          <p:nvPr/>
        </p:nvSpPr>
        <p:spPr>
          <a:xfrm>
            <a:off x="395288" y="6057900"/>
            <a:ext cx="8291512" cy="395288"/>
          </a:xfrm>
          <a:prstGeom prst="rect">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just" fontAlgn="auto">
              <a:spcBef>
                <a:spcPct val="20000"/>
              </a:spcBef>
              <a:spcAft>
                <a:spcPts val="0"/>
              </a:spcAft>
              <a:buFont typeface="Wingdings" pitchFamily="2" charset="2"/>
              <a:buChar char="§"/>
              <a:defRPr/>
            </a:pPr>
            <a:r>
              <a:rPr lang="es-ES" sz="1600" dirty="0">
                <a:solidFill>
                  <a:schemeClr val="bg1"/>
                </a:solidFill>
                <a:latin typeface="Arial Narrow" panose="020B0606020202030204" pitchFamily="34" charset="0"/>
              </a:rPr>
              <a:t> Desarrollo de las infraestructuras de educación y formación (mejorando la accesibilidad)</a:t>
            </a:r>
          </a:p>
        </p:txBody>
      </p:sp>
      <p:sp>
        <p:nvSpPr>
          <p:cNvPr id="5" name="1 Marcador de contenido"/>
          <p:cNvSpPr txBox="1">
            <a:spLocks/>
          </p:cNvSpPr>
          <p:nvPr/>
        </p:nvSpPr>
        <p:spPr>
          <a:xfrm>
            <a:off x="395288" y="5470525"/>
            <a:ext cx="8291512" cy="568325"/>
          </a:xfrm>
          <a:prstGeom prst="rect">
            <a:avLst/>
          </a:prstGeom>
          <a:solidFill>
            <a:schemeClr val="bg1">
              <a:lumMod val="50000"/>
            </a:schemeClr>
          </a:solid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a:lstStyle/>
          <a:p>
            <a:pPr algn="just" fontAlgn="auto">
              <a:spcBef>
                <a:spcPct val="20000"/>
              </a:spcBef>
              <a:spcAft>
                <a:spcPts val="0"/>
              </a:spcAft>
              <a:defRPr/>
            </a:pPr>
            <a:r>
              <a:rPr lang="es-ES" sz="1600" b="1" dirty="0">
                <a:solidFill>
                  <a:schemeClr val="bg1"/>
                </a:solidFill>
                <a:latin typeface="Arial Narrow" panose="020B0606020202030204" pitchFamily="34" charset="0"/>
              </a:rPr>
              <a:t>Objetivo Temático 10: Invertir en la educación, el desarrollo de las capacidades y aprendizaje permanente</a:t>
            </a:r>
          </a:p>
        </p:txBody>
      </p:sp>
      <p:sp>
        <p:nvSpPr>
          <p:cNvPr id="6" name="1 Marcador de contenido"/>
          <p:cNvSpPr txBox="1">
            <a:spLocks/>
          </p:cNvSpPr>
          <p:nvPr/>
        </p:nvSpPr>
        <p:spPr>
          <a:xfrm>
            <a:off x="396875" y="2624138"/>
            <a:ext cx="8289925" cy="2701925"/>
          </a:xfrm>
          <a:prstGeom prst="rect">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just" fontAlgn="auto">
              <a:spcBef>
                <a:spcPct val="20000"/>
              </a:spcBef>
              <a:spcAft>
                <a:spcPts val="0"/>
              </a:spcAft>
              <a:buFont typeface="Wingdings" pitchFamily="2" charset="2"/>
              <a:buChar char="§"/>
              <a:defRPr/>
            </a:pPr>
            <a:r>
              <a:rPr lang="es-ES" sz="1600" dirty="0">
                <a:solidFill>
                  <a:schemeClr val="bg1"/>
                </a:solidFill>
                <a:latin typeface="Arial Narrow" panose="020B0606020202030204" pitchFamily="34" charset="0"/>
              </a:rPr>
              <a:t> Integración activa – invertir en infraestructuras de larga duración</a:t>
            </a:r>
          </a:p>
          <a:p>
            <a:pPr algn="just" fontAlgn="auto">
              <a:spcBef>
                <a:spcPct val="20000"/>
              </a:spcBef>
              <a:spcAft>
                <a:spcPts val="0"/>
              </a:spcAft>
              <a:buFont typeface="Wingdings" pitchFamily="2" charset="2"/>
              <a:buChar char="§"/>
              <a:defRPr/>
            </a:pPr>
            <a:r>
              <a:rPr lang="es-ES" sz="1600" dirty="0">
                <a:solidFill>
                  <a:schemeClr val="bg1"/>
                </a:solidFill>
                <a:latin typeface="Arial Narrow" panose="020B0606020202030204" pitchFamily="34" charset="0"/>
              </a:rPr>
              <a:t> Mejorar el acceso a servicios asequibles, sostenibles y de calidad, incluyendo atención sanitaria, servicios sociales de interés general, formación, orientación y asesoramiento.</a:t>
            </a:r>
          </a:p>
          <a:p>
            <a:pPr algn="just" fontAlgn="auto">
              <a:spcBef>
                <a:spcPct val="20000"/>
              </a:spcBef>
              <a:spcAft>
                <a:spcPts val="0"/>
              </a:spcAft>
              <a:buFont typeface="Wingdings" pitchFamily="2" charset="2"/>
              <a:buChar char="§"/>
              <a:defRPr/>
            </a:pPr>
            <a:r>
              <a:rPr lang="es-ES" sz="1600" dirty="0">
                <a:solidFill>
                  <a:schemeClr val="bg1"/>
                </a:solidFill>
                <a:latin typeface="Arial Narrow" panose="020B0606020202030204" pitchFamily="34" charset="0"/>
              </a:rPr>
              <a:t> Fomento de la economía social y de las empresas sociales: Apoyar la innovación social y la creación de empresas socialmente innovadoras.</a:t>
            </a:r>
          </a:p>
          <a:p>
            <a:pPr algn="just" fontAlgn="auto">
              <a:spcBef>
                <a:spcPct val="20000"/>
              </a:spcBef>
              <a:spcAft>
                <a:spcPts val="0"/>
              </a:spcAft>
              <a:buFont typeface="Wingdings" pitchFamily="2" charset="2"/>
              <a:buChar char="§"/>
              <a:defRPr/>
            </a:pPr>
            <a:r>
              <a:rPr lang="es-ES" sz="1600" dirty="0">
                <a:solidFill>
                  <a:schemeClr val="bg1"/>
                </a:solidFill>
                <a:latin typeface="Arial Narrow" panose="020B0606020202030204" pitchFamily="34" charset="0"/>
              </a:rPr>
              <a:t> Contribuir a la regeneración física, social y económica de las zonas urbanas y  rurales </a:t>
            </a:r>
          </a:p>
          <a:p>
            <a:pPr algn="just" fontAlgn="auto">
              <a:spcBef>
                <a:spcPct val="20000"/>
              </a:spcBef>
              <a:spcAft>
                <a:spcPts val="0"/>
              </a:spcAft>
              <a:buFont typeface="Wingdings" pitchFamily="2" charset="2"/>
              <a:buChar char="§"/>
              <a:defRPr/>
            </a:pPr>
            <a:r>
              <a:rPr lang="es-ES" sz="1600" dirty="0">
                <a:solidFill>
                  <a:schemeClr val="bg1"/>
                </a:solidFill>
                <a:latin typeface="Arial Narrow" panose="020B0606020202030204" pitchFamily="34" charset="0"/>
              </a:rPr>
              <a:t> Estrategias de desarrollo a nivel local : iniciativas locales de empleo y de  integración social</a:t>
            </a:r>
          </a:p>
          <a:p>
            <a:pPr algn="just" fontAlgn="auto">
              <a:spcBef>
                <a:spcPct val="20000"/>
              </a:spcBef>
              <a:spcAft>
                <a:spcPts val="0"/>
              </a:spcAft>
              <a:buFont typeface="Wingdings" pitchFamily="2" charset="2"/>
              <a:buChar char="§"/>
              <a:defRPr/>
            </a:pPr>
            <a:r>
              <a:rPr lang="es-ES" sz="1600" dirty="0">
                <a:solidFill>
                  <a:schemeClr val="bg1"/>
                </a:solidFill>
                <a:latin typeface="Arial Narrow" panose="020B0606020202030204" pitchFamily="34" charset="0"/>
              </a:rPr>
              <a:t> En las zonas rurales: mejorar el acceso a los servicios sanitarios y sociales</a:t>
            </a:r>
          </a:p>
          <a:p>
            <a:pPr algn="just" fontAlgn="auto">
              <a:spcBef>
                <a:spcPct val="20000"/>
              </a:spcBef>
              <a:spcAft>
                <a:spcPts val="0"/>
              </a:spcAft>
              <a:buFont typeface="Wingdings" pitchFamily="2" charset="2"/>
              <a:buChar char="§"/>
              <a:defRPr/>
            </a:pPr>
            <a:r>
              <a:rPr lang="es-ES" sz="1600" dirty="0">
                <a:solidFill>
                  <a:schemeClr val="bg1"/>
                </a:solidFill>
                <a:latin typeface="Arial Narrow" panose="020B0606020202030204" pitchFamily="34" charset="0"/>
              </a:rPr>
              <a:t> Crecimiento "verde" con objeto de estabilizar el empleo y las infraestructuras en las zonas rurales.</a:t>
            </a:r>
          </a:p>
        </p:txBody>
      </p:sp>
      <p:sp>
        <p:nvSpPr>
          <p:cNvPr id="7" name="1 Marcador de contenido"/>
          <p:cNvSpPr txBox="1">
            <a:spLocks/>
          </p:cNvSpPr>
          <p:nvPr/>
        </p:nvSpPr>
        <p:spPr>
          <a:xfrm>
            <a:off x="395288" y="2230438"/>
            <a:ext cx="8291512" cy="360362"/>
          </a:xfrm>
          <a:prstGeom prst="rect">
            <a:avLst/>
          </a:prstGeom>
          <a:solidFill>
            <a:schemeClr val="bg1">
              <a:lumMod val="50000"/>
            </a:schemeClr>
          </a:solid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a:lstStyle/>
          <a:p>
            <a:pPr algn="just" fontAlgn="auto">
              <a:spcBef>
                <a:spcPts val="0"/>
              </a:spcBef>
              <a:spcAft>
                <a:spcPts val="0"/>
              </a:spcAft>
              <a:defRPr/>
            </a:pPr>
            <a:r>
              <a:rPr lang="es-ES" sz="1600" b="1" dirty="0">
                <a:solidFill>
                  <a:schemeClr val="bg1"/>
                </a:solidFill>
                <a:latin typeface="Arial Narrow" panose="020B0606020202030204" pitchFamily="34" charset="0"/>
              </a:rPr>
              <a:t>Objetivo Temático 9: Inclusión Social y lucha contra la Pobreza</a:t>
            </a:r>
            <a:endParaRPr lang="es-ES" sz="1600" b="1" dirty="0">
              <a:solidFill>
                <a:schemeClr val="bg1"/>
              </a:solidFill>
              <a:latin typeface="Arial Narrow" pitchFamily="34" charset="0"/>
            </a:endParaRPr>
          </a:p>
        </p:txBody>
      </p:sp>
      <p:sp>
        <p:nvSpPr>
          <p:cNvPr id="8" name="1 Marcador de contenido"/>
          <p:cNvSpPr txBox="1">
            <a:spLocks/>
          </p:cNvSpPr>
          <p:nvPr/>
        </p:nvSpPr>
        <p:spPr>
          <a:xfrm>
            <a:off x="395288" y="1674813"/>
            <a:ext cx="8291512" cy="395287"/>
          </a:xfrm>
          <a:prstGeom prst="rect">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just" fontAlgn="auto">
              <a:spcBef>
                <a:spcPct val="20000"/>
              </a:spcBef>
              <a:spcAft>
                <a:spcPts val="0"/>
              </a:spcAft>
              <a:buFont typeface="Wingdings" pitchFamily="2" charset="2"/>
              <a:buChar char="§"/>
              <a:defRPr/>
            </a:pPr>
            <a:r>
              <a:rPr lang="es-ES" sz="1600" dirty="0">
                <a:solidFill>
                  <a:schemeClr val="bg1"/>
                </a:solidFill>
                <a:latin typeface="Arial Narrow" panose="020B0606020202030204" pitchFamily="34" charset="0"/>
              </a:rPr>
              <a:t> Inversión en infraestructuras destinadas a servicios de empleo para personas desfavorecidas.</a:t>
            </a:r>
          </a:p>
        </p:txBody>
      </p:sp>
      <p:sp>
        <p:nvSpPr>
          <p:cNvPr id="9" name="1 Marcador de contenido"/>
          <p:cNvSpPr txBox="1">
            <a:spLocks/>
          </p:cNvSpPr>
          <p:nvPr/>
        </p:nvSpPr>
        <p:spPr>
          <a:xfrm>
            <a:off x="395288" y="1293813"/>
            <a:ext cx="8291512" cy="360362"/>
          </a:xfrm>
          <a:prstGeom prst="rect">
            <a:avLst/>
          </a:prstGeom>
          <a:solidFill>
            <a:schemeClr val="bg1">
              <a:lumMod val="50000"/>
            </a:schemeClr>
          </a:solid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a:lstStyle/>
          <a:p>
            <a:pPr algn="just" fontAlgn="auto">
              <a:spcBef>
                <a:spcPts val="0"/>
              </a:spcBef>
              <a:spcAft>
                <a:spcPts val="0"/>
              </a:spcAft>
              <a:defRPr/>
            </a:pPr>
            <a:r>
              <a:rPr lang="es-ES" sz="1600" b="1" dirty="0">
                <a:solidFill>
                  <a:schemeClr val="bg1"/>
                </a:solidFill>
                <a:latin typeface="Arial Narrow" panose="020B0606020202030204" pitchFamily="34" charset="0"/>
              </a:rPr>
              <a:t>Objetivo Temático 8: Promover el empleo y  favorecer la movilidad laboral</a:t>
            </a:r>
          </a:p>
          <a:p>
            <a:pPr algn="just" fontAlgn="auto">
              <a:spcBef>
                <a:spcPts val="0"/>
              </a:spcBef>
              <a:spcAft>
                <a:spcPts val="0"/>
              </a:spcAft>
              <a:defRPr/>
            </a:pPr>
            <a:endParaRPr lang="es-ES" sz="1600" b="1" dirty="0">
              <a:solidFill>
                <a:schemeClr val="bg1"/>
              </a:solidFill>
              <a:latin typeface="Arial Narrow" pitchFamily="34" charset="0"/>
            </a:endParaRPr>
          </a:p>
        </p:txBody>
      </p:sp>
      <p:sp>
        <p:nvSpPr>
          <p:cNvPr id="11" name="1 Marcador de contenido"/>
          <p:cNvSpPr>
            <a:spLocks noGrp="1"/>
          </p:cNvSpPr>
          <p:nvPr>
            <p:ph idx="1"/>
          </p:nvPr>
        </p:nvSpPr>
        <p:spPr>
          <a:xfrm>
            <a:off x="179388" y="549275"/>
            <a:ext cx="8640762" cy="771525"/>
          </a:xfrm>
        </p:spPr>
        <p:txBody>
          <a:bodyPr rtlCol="0">
            <a:noAutofit/>
          </a:bodyPr>
          <a:lstStyle/>
          <a:p>
            <a:pPr fontAlgn="auto">
              <a:spcAft>
                <a:spcPts val="0"/>
              </a:spcAft>
              <a:buFont typeface="Arial" pitchFamily="34" charset="0"/>
              <a:buNone/>
              <a:defRPr/>
            </a:pPr>
            <a:r>
              <a:rPr lang="es-ES_tradnl" sz="1800" b="1" dirty="0" smtClean="0">
                <a:solidFill>
                  <a:schemeClr val="accent1">
                    <a:lumMod val="75000"/>
                  </a:schemeClr>
                </a:solidFill>
              </a:rPr>
              <a:t>OBJETIVOS DEL FEDER 2014-2020: TIPO DE INVERSIONES PARA LA ACCESIBILIDAD E INCLUSIÓN DE LAS PERSONAS CON DISCAPACIDAD (Y SINERGIAS CON FONDO SOCIAL)</a:t>
            </a:r>
          </a:p>
        </p:txBody>
      </p:sp>
      <p:sp>
        <p:nvSpPr>
          <p:cNvPr id="28682" name="11 CuadroTexto"/>
          <p:cNvSpPr txBox="1">
            <a:spLocks noChangeArrowheads="1"/>
          </p:cNvSpPr>
          <p:nvPr/>
        </p:nvSpPr>
        <p:spPr bwMode="auto">
          <a:xfrm>
            <a:off x="8748713" y="6524625"/>
            <a:ext cx="719137" cy="369888"/>
          </a:xfrm>
          <a:prstGeom prst="rect">
            <a:avLst/>
          </a:prstGeom>
          <a:noFill/>
          <a:ln w="9525">
            <a:noFill/>
            <a:miter lim="800000"/>
            <a:headEnd/>
            <a:tailEnd/>
          </a:ln>
        </p:spPr>
        <p:txBody>
          <a:bodyPr>
            <a:spAutoFit/>
          </a:bodyPr>
          <a:lstStyle/>
          <a:p>
            <a:fld id="{D1838EAC-366C-49CA-B90E-A2DF925217EC}" type="slidenum">
              <a:rPr lang="es-ES">
                <a:latin typeface="Arial Narrow" pitchFamily="34" charset="0"/>
              </a:rPr>
              <a:pPr/>
              <a:t>18</a:t>
            </a:fld>
            <a:endParaRPr lang="es-ES">
              <a:latin typeface="Arial Narrow"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755650" y="2708275"/>
            <a:ext cx="7920038" cy="1800225"/>
          </a:xfrm>
          <a:prstGeom prst="roundRect">
            <a:avLst/>
          </a:prstGeom>
          <a:noFill/>
          <a:ln w="38100">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990099"/>
              </a:solidFill>
            </a:endParaRPr>
          </a:p>
        </p:txBody>
      </p:sp>
      <p:sp>
        <p:nvSpPr>
          <p:cNvPr id="8" name="7 Rectángulo"/>
          <p:cNvSpPr/>
          <p:nvPr/>
        </p:nvSpPr>
        <p:spPr>
          <a:xfrm>
            <a:off x="971550" y="2852738"/>
            <a:ext cx="7416800" cy="1520825"/>
          </a:xfrm>
          <a:prstGeom prst="rect">
            <a:avLst/>
          </a:prstGeom>
          <a:solidFill>
            <a:schemeClr val="accent1">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63525" defTabSz="582613" fontAlgn="auto">
              <a:spcBef>
                <a:spcPts val="0"/>
              </a:spcBef>
              <a:spcAft>
                <a:spcPts val="0"/>
              </a:spcAft>
              <a:defRPr/>
            </a:pPr>
            <a:r>
              <a:rPr lang="es-ES" sz="2800" b="1" kern="0" cap="small" dirty="0">
                <a:solidFill>
                  <a:schemeClr val="tx2"/>
                </a:solidFill>
                <a:latin typeface="Arial Narrow" pitchFamily="34" charset="0"/>
              </a:rPr>
              <a:t>Discapacidad y Accesibilidad en las distintas Fases de Programación, Gestión, Ejecución y Seguimiento y Evaluación de los Fondos</a:t>
            </a:r>
            <a:endParaRPr lang="es-ES" sz="2800" b="1" dirty="0">
              <a:solidFill>
                <a:schemeClr val="accent6">
                  <a:lumMod val="75000"/>
                </a:schemeClr>
              </a:solidFill>
              <a:latin typeface="Arial Narrow" pitchFamily="34" charset="0"/>
            </a:endParaRPr>
          </a:p>
        </p:txBody>
      </p:sp>
      <p:sp>
        <p:nvSpPr>
          <p:cNvPr id="29700" name="2 Marcador de contenido"/>
          <p:cNvSpPr>
            <a:spLocks noGrp="1"/>
          </p:cNvSpPr>
          <p:nvPr>
            <p:ph idx="4294967295"/>
          </p:nvPr>
        </p:nvSpPr>
        <p:spPr>
          <a:xfrm>
            <a:off x="0" y="44450"/>
            <a:ext cx="6580188" cy="336550"/>
          </a:xfrm>
        </p:spPr>
        <p:txBody>
          <a:bodyPr/>
          <a:lstStyle/>
          <a:p>
            <a:pPr indent="0">
              <a:buFont typeface="Arial" charset="0"/>
              <a:buNone/>
            </a:pPr>
            <a:r>
              <a:rPr sz="1800" b="1">
                <a:solidFill>
                  <a:schemeClr val="bg1"/>
                </a:solidFill>
                <a:latin typeface="Arial Narrow" pitchFamily="34" charset="0"/>
              </a:rPr>
              <a:t>DISCAPACIDAD Y ACCESIBILIDAD EN LOS FONDOS EIE 2014-2020 </a:t>
            </a:r>
          </a:p>
        </p:txBody>
      </p:sp>
      <p:sp>
        <p:nvSpPr>
          <p:cNvPr id="29701" name="8 CuadroTexto"/>
          <p:cNvSpPr txBox="1">
            <a:spLocks noChangeArrowheads="1"/>
          </p:cNvSpPr>
          <p:nvPr/>
        </p:nvSpPr>
        <p:spPr bwMode="auto">
          <a:xfrm>
            <a:off x="8532813" y="6453188"/>
            <a:ext cx="647700" cy="338137"/>
          </a:xfrm>
          <a:prstGeom prst="rect">
            <a:avLst/>
          </a:prstGeom>
          <a:noFill/>
          <a:ln w="9525">
            <a:noFill/>
            <a:miter lim="800000"/>
            <a:headEnd/>
            <a:tailEnd/>
          </a:ln>
        </p:spPr>
        <p:txBody>
          <a:bodyPr>
            <a:spAutoFit/>
          </a:bodyPr>
          <a:lstStyle/>
          <a:p>
            <a:fld id="{06488482-631E-489A-8CD4-5B82F22C9C08}" type="slidenum">
              <a:rPr lang="es-ES" sz="1600"/>
              <a:pPr/>
              <a:t>19</a:t>
            </a:fld>
            <a:endParaRPr lang="es-ES" sz="160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2 Marcador de contenido"/>
          <p:cNvSpPr>
            <a:spLocks noGrp="1"/>
          </p:cNvSpPr>
          <p:nvPr>
            <p:ph idx="10"/>
          </p:nvPr>
        </p:nvSpPr>
        <p:spPr>
          <a:xfrm>
            <a:off x="179388" y="44450"/>
            <a:ext cx="6400800" cy="336550"/>
          </a:xfrm>
        </p:spPr>
        <p:txBody>
          <a:bodyPr/>
          <a:lstStyle/>
          <a:p>
            <a:r>
              <a:rPr sz="1800" smtClean="0"/>
              <a:t>LOS REGLAMENTOS QUE REGULAN LOS FONDOS</a:t>
            </a:r>
          </a:p>
        </p:txBody>
      </p:sp>
      <p:grpSp>
        <p:nvGrpSpPr>
          <p:cNvPr id="12291" name="11 Grupo"/>
          <p:cNvGrpSpPr>
            <a:grpSpLocks/>
          </p:cNvGrpSpPr>
          <p:nvPr/>
        </p:nvGrpSpPr>
        <p:grpSpPr bwMode="auto">
          <a:xfrm>
            <a:off x="395288" y="692150"/>
            <a:ext cx="8353425" cy="5707063"/>
            <a:chOff x="395288" y="980727"/>
            <a:chExt cx="8353425" cy="4743054"/>
          </a:xfrm>
        </p:grpSpPr>
        <p:sp>
          <p:nvSpPr>
            <p:cNvPr id="12293" name="27 CuadroTexto"/>
            <p:cNvSpPr txBox="1">
              <a:spLocks noChangeArrowheads="1"/>
            </p:cNvSpPr>
            <p:nvPr/>
          </p:nvSpPr>
          <p:spPr bwMode="auto">
            <a:xfrm>
              <a:off x="395288" y="980727"/>
              <a:ext cx="8353425" cy="767370"/>
            </a:xfrm>
            <a:prstGeom prst="rect">
              <a:avLst/>
            </a:prstGeom>
            <a:noFill/>
            <a:ln w="9525">
              <a:noFill/>
              <a:miter lim="800000"/>
              <a:headEnd/>
              <a:tailEnd/>
            </a:ln>
          </p:spPr>
          <p:txBody>
            <a:bodyPr>
              <a:spAutoFit/>
            </a:bodyPr>
            <a:lstStyle/>
            <a:p>
              <a:pPr algn="just">
                <a:buClr>
                  <a:srgbClr val="990099"/>
                </a:buClr>
                <a:buSzPct val="100000"/>
              </a:pPr>
              <a:r>
                <a:rPr lang="es-ES">
                  <a:latin typeface="Arial Narrow" pitchFamily="34" charset="0"/>
                </a:rPr>
                <a:t>Las nuevas normas y la legislación que regirán la siguiente ronda de inversiones de la Política de Cohesión de la UE en el periodo 2014-2020 entraron en vigor el </a:t>
              </a:r>
              <a:r>
                <a:rPr lang="es-ES" b="1">
                  <a:latin typeface="Arial Narrow" pitchFamily="34" charset="0"/>
                </a:rPr>
                <a:t>21 de diciembre de 2013 </a:t>
              </a:r>
              <a:r>
                <a:rPr lang="es-ES">
                  <a:latin typeface="Arial Narrow" pitchFamily="34" charset="0"/>
                </a:rPr>
                <a:t>tras su publicación en el Diario Oficial de la Unión (L 347, 20 de diciembre de 2013).</a:t>
              </a:r>
            </a:p>
          </p:txBody>
        </p:sp>
        <p:sp>
          <p:nvSpPr>
            <p:cNvPr id="5" name="4 Rectángulo"/>
            <p:cNvSpPr/>
            <p:nvPr/>
          </p:nvSpPr>
          <p:spPr>
            <a:xfrm>
              <a:off x="527050" y="3348956"/>
              <a:ext cx="8135938" cy="486839"/>
            </a:xfrm>
            <a:prstGeom prst="rect">
              <a:avLst/>
            </a:prstGeom>
            <a:solidFill>
              <a:schemeClr val="bg1">
                <a:alpha val="20000"/>
              </a:schemeClr>
            </a:solidFill>
            <a:ln w="1270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a:spAutoFit/>
            </a:bodyPr>
            <a:lstStyle/>
            <a:p>
              <a:pPr algn="just" fontAlgn="auto">
                <a:spcBef>
                  <a:spcPts val="0"/>
                </a:spcBef>
                <a:spcAft>
                  <a:spcPts val="0"/>
                </a:spcAft>
                <a:defRPr/>
              </a:pPr>
              <a:r>
                <a:rPr lang="es-ES" sz="1600" dirty="0">
                  <a:solidFill>
                    <a:schemeClr val="tx1"/>
                  </a:solidFill>
                  <a:latin typeface="Arial Narrow" pitchFamily="34" charset="0"/>
                </a:rPr>
                <a:t>Reglamento (UE) nº </a:t>
              </a:r>
              <a:r>
                <a:rPr lang="es-ES" sz="1600" b="1" dirty="0">
                  <a:solidFill>
                    <a:schemeClr val="tx1"/>
                  </a:solidFill>
                  <a:latin typeface="Arial Narrow" pitchFamily="34" charset="0"/>
                </a:rPr>
                <a:t>1303/2013</a:t>
              </a:r>
              <a:r>
                <a:rPr lang="es-ES" sz="1600" dirty="0">
                  <a:solidFill>
                    <a:schemeClr val="tx1"/>
                  </a:solidFill>
                  <a:latin typeface="Arial Narrow" pitchFamily="34" charset="0"/>
                </a:rPr>
                <a:t> del Parlamento Europeo y del Consejo, de 17 de diciembre de 2013, por el que se establecen disposiciones comunes relativas al FEDER, al FSE, al FC, al Feader y al FEMP</a:t>
              </a:r>
            </a:p>
          </p:txBody>
        </p:sp>
        <p:sp>
          <p:nvSpPr>
            <p:cNvPr id="6" name="5 Llamada de flecha hacia abajo"/>
            <p:cNvSpPr/>
            <p:nvPr/>
          </p:nvSpPr>
          <p:spPr>
            <a:xfrm>
              <a:off x="506413" y="2059953"/>
              <a:ext cx="8169275" cy="823273"/>
            </a:xfrm>
            <a:prstGeom prst="downArrowCallout">
              <a:avLst/>
            </a:prstGeom>
            <a:solidFill>
              <a:schemeClr val="accent1">
                <a:lumMod val="60000"/>
                <a:lumOff val="40000"/>
                <a:alpha val="10000"/>
              </a:schemeClr>
            </a:solidFill>
            <a:ln w="12700">
              <a:solidFill>
                <a:schemeClr val="tx2">
                  <a:lumMod val="60000"/>
                  <a:lumOff val="40000"/>
                </a:schemeClr>
              </a:solidFill>
              <a:miter lim="800000"/>
              <a:headEnd/>
              <a:tailEnd/>
            </a:ln>
          </p:spPr>
          <p:txBody>
            <a:bodyPr>
              <a:spAutoFit/>
            </a:bodyPr>
            <a:lstStyle/>
            <a:p>
              <a:pPr algn="ctr" fontAlgn="auto">
                <a:spcBef>
                  <a:spcPts val="0"/>
                </a:spcBef>
                <a:spcAft>
                  <a:spcPts val="0"/>
                </a:spcAft>
                <a:defRPr/>
              </a:pPr>
              <a:r>
                <a:rPr lang="es-ES" b="1" cap="small" dirty="0">
                  <a:latin typeface="Arial Narrow" pitchFamily="34" charset="0"/>
                  <a:cs typeface="+mn-cs"/>
                </a:rPr>
                <a:t>REGLAMENTOS DE LOS FONDOS ESTRUCTURALES Y DE INVERSIÓN EUROPEOS (“Fondos EIE”) DEL PERIODO 2014-2020 </a:t>
              </a:r>
            </a:p>
          </p:txBody>
        </p:sp>
        <p:sp>
          <p:nvSpPr>
            <p:cNvPr id="7" name="6 Rectángulo"/>
            <p:cNvSpPr/>
            <p:nvPr/>
          </p:nvSpPr>
          <p:spPr>
            <a:xfrm>
              <a:off x="539750" y="4418946"/>
              <a:ext cx="2663825" cy="895837"/>
            </a:xfrm>
            <a:prstGeom prst="rect">
              <a:avLst/>
            </a:prstGeom>
            <a:solidFill>
              <a:schemeClr val="bg1">
                <a:alpha val="20000"/>
              </a:schemeClr>
            </a:solidFill>
            <a:ln w="1270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a:spAutoFit/>
            </a:bodyPr>
            <a:lstStyle/>
            <a:p>
              <a:pPr algn="just" fontAlgn="auto">
                <a:spcBef>
                  <a:spcPts val="0"/>
                </a:spcBef>
                <a:spcAft>
                  <a:spcPts val="0"/>
                </a:spcAft>
                <a:defRPr/>
              </a:pPr>
              <a:r>
                <a:rPr lang="es-ES" sz="1600" dirty="0">
                  <a:solidFill>
                    <a:schemeClr val="tx1"/>
                  </a:solidFill>
                  <a:latin typeface="Arial Narrow" pitchFamily="34" charset="0"/>
                </a:rPr>
                <a:t>Reglamento (UE) nº </a:t>
              </a:r>
              <a:r>
                <a:rPr lang="es-ES" sz="1600" b="1" dirty="0">
                  <a:solidFill>
                    <a:schemeClr val="tx1"/>
                  </a:solidFill>
                  <a:latin typeface="Arial Narrow" pitchFamily="34" charset="0"/>
                </a:rPr>
                <a:t>1301/2013</a:t>
              </a:r>
              <a:r>
                <a:rPr lang="es-ES" sz="1600" dirty="0">
                  <a:solidFill>
                    <a:schemeClr val="tx1"/>
                  </a:solidFill>
                  <a:latin typeface="Arial Narrow" pitchFamily="34" charset="0"/>
                </a:rPr>
                <a:t> del Parlamento Europeo y del Consejo, de 17 de diciembre de 2013, sobre el </a:t>
              </a:r>
              <a:r>
                <a:rPr lang="es-ES" sz="1600" b="1" dirty="0">
                  <a:solidFill>
                    <a:schemeClr val="accent1">
                      <a:lumMod val="75000"/>
                    </a:schemeClr>
                  </a:solidFill>
                  <a:latin typeface="Arial Narrow" pitchFamily="34" charset="0"/>
                </a:rPr>
                <a:t>FEDER</a:t>
              </a:r>
            </a:p>
          </p:txBody>
        </p:sp>
        <p:sp>
          <p:nvSpPr>
            <p:cNvPr id="8" name="7 Rectángulo"/>
            <p:cNvSpPr/>
            <p:nvPr/>
          </p:nvSpPr>
          <p:spPr>
            <a:xfrm>
              <a:off x="3276600" y="4418946"/>
              <a:ext cx="2663825" cy="895837"/>
            </a:xfrm>
            <a:prstGeom prst="rect">
              <a:avLst/>
            </a:prstGeom>
            <a:solidFill>
              <a:schemeClr val="bg1">
                <a:alpha val="20000"/>
              </a:schemeClr>
            </a:solidFill>
            <a:ln w="1270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a:spAutoFit/>
            </a:bodyPr>
            <a:lstStyle/>
            <a:p>
              <a:pPr algn="just" fontAlgn="auto">
                <a:spcBef>
                  <a:spcPts val="0"/>
                </a:spcBef>
                <a:spcAft>
                  <a:spcPts val="0"/>
                </a:spcAft>
                <a:defRPr/>
              </a:pPr>
              <a:r>
                <a:rPr lang="es-ES" sz="1600" dirty="0">
                  <a:solidFill>
                    <a:schemeClr val="tx1"/>
                  </a:solidFill>
                  <a:latin typeface="Arial Narrow" pitchFamily="34" charset="0"/>
                </a:rPr>
                <a:t>Reglamento (UE) nº </a:t>
              </a:r>
              <a:r>
                <a:rPr lang="es-ES" sz="1600" b="1" dirty="0">
                  <a:solidFill>
                    <a:schemeClr val="tx1"/>
                  </a:solidFill>
                  <a:latin typeface="Arial Narrow" pitchFamily="34" charset="0"/>
                </a:rPr>
                <a:t>1304/2013</a:t>
              </a:r>
              <a:r>
                <a:rPr lang="es-ES" sz="1600" dirty="0">
                  <a:solidFill>
                    <a:schemeClr val="tx1"/>
                  </a:solidFill>
                  <a:latin typeface="Arial Narrow" pitchFamily="34" charset="0"/>
                </a:rPr>
                <a:t> del Parlamento Europeo y del Consejo, de 17 de diciembre de 2013, relativo al </a:t>
              </a:r>
              <a:r>
                <a:rPr lang="es-ES" sz="1600" b="1" dirty="0">
                  <a:solidFill>
                    <a:schemeClr val="accent1">
                      <a:lumMod val="75000"/>
                    </a:schemeClr>
                  </a:solidFill>
                  <a:latin typeface="Arial Narrow" pitchFamily="34" charset="0"/>
                </a:rPr>
                <a:t>FSE</a:t>
              </a:r>
            </a:p>
          </p:txBody>
        </p:sp>
        <p:sp>
          <p:nvSpPr>
            <p:cNvPr id="9" name="8 Rectángulo"/>
            <p:cNvSpPr/>
            <p:nvPr/>
          </p:nvSpPr>
          <p:spPr>
            <a:xfrm>
              <a:off x="6011863" y="4418946"/>
              <a:ext cx="2663825" cy="1304835"/>
            </a:xfrm>
            <a:prstGeom prst="rect">
              <a:avLst/>
            </a:prstGeom>
            <a:solidFill>
              <a:schemeClr val="bg1">
                <a:alpha val="20000"/>
              </a:schemeClr>
            </a:solidFill>
            <a:ln w="1270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a:spAutoFit/>
            </a:bodyPr>
            <a:lstStyle/>
            <a:p>
              <a:pPr algn="just" fontAlgn="auto">
                <a:spcBef>
                  <a:spcPts val="0"/>
                </a:spcBef>
                <a:spcAft>
                  <a:spcPts val="0"/>
                </a:spcAft>
                <a:defRPr/>
              </a:pPr>
              <a:r>
                <a:rPr lang="es-ES" sz="1600" dirty="0">
                  <a:solidFill>
                    <a:schemeClr val="tx1"/>
                  </a:solidFill>
                  <a:latin typeface="Arial Narrow" pitchFamily="34" charset="0"/>
                </a:rPr>
                <a:t>Reglamento (UE) nº </a:t>
              </a:r>
              <a:r>
                <a:rPr lang="es-ES" sz="1600" b="1" dirty="0">
                  <a:solidFill>
                    <a:schemeClr val="tx1"/>
                  </a:solidFill>
                  <a:latin typeface="Arial Narrow" pitchFamily="34" charset="0"/>
                </a:rPr>
                <a:t>1305/2013</a:t>
              </a:r>
              <a:r>
                <a:rPr lang="es-ES" sz="1600" dirty="0">
                  <a:solidFill>
                    <a:schemeClr val="tx1"/>
                  </a:solidFill>
                  <a:latin typeface="Arial Narrow" pitchFamily="34" charset="0"/>
                </a:rPr>
                <a:t> del Parlamento Europeo y del Consejo, de 17 de diciembre de 2013, relativo a la ayuda al desarrollo rural a través del </a:t>
              </a:r>
              <a:r>
                <a:rPr lang="es-ES" sz="1600" b="1" dirty="0">
                  <a:solidFill>
                    <a:schemeClr val="accent1">
                      <a:lumMod val="75000"/>
                    </a:schemeClr>
                  </a:solidFill>
                  <a:latin typeface="Arial Narrow" pitchFamily="34" charset="0"/>
                </a:rPr>
                <a:t>Feader</a:t>
              </a:r>
            </a:p>
          </p:txBody>
        </p:sp>
        <p:sp>
          <p:nvSpPr>
            <p:cNvPr id="10" name="9 Rectángulo"/>
            <p:cNvSpPr/>
            <p:nvPr/>
          </p:nvSpPr>
          <p:spPr>
            <a:xfrm>
              <a:off x="539750" y="2996690"/>
              <a:ext cx="8135938" cy="281021"/>
            </a:xfrm>
            <a:prstGeom prst="rect">
              <a:avLst/>
            </a:prstGeom>
            <a:solidFill>
              <a:srgbClr val="B0DD7F">
                <a:alpha val="20000"/>
              </a:srgbClr>
            </a:solidFill>
            <a:ln w="1270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s-ES" sz="1600" b="1" dirty="0">
                  <a:solidFill>
                    <a:schemeClr val="accent1">
                      <a:lumMod val="75000"/>
                    </a:schemeClr>
                  </a:solidFill>
                  <a:latin typeface="Arial Narrow" pitchFamily="34" charset="0"/>
                </a:rPr>
                <a:t>Reglamento de disposiciones comunes (RDC)</a:t>
              </a:r>
            </a:p>
          </p:txBody>
        </p:sp>
        <p:sp>
          <p:nvSpPr>
            <p:cNvPr id="11" name="10 Rectángulo"/>
            <p:cNvSpPr/>
            <p:nvPr/>
          </p:nvSpPr>
          <p:spPr>
            <a:xfrm>
              <a:off x="539750" y="4056126"/>
              <a:ext cx="8135938" cy="281021"/>
            </a:xfrm>
            <a:prstGeom prst="rect">
              <a:avLst/>
            </a:prstGeom>
            <a:solidFill>
              <a:srgbClr val="B0DD7F">
                <a:alpha val="20000"/>
              </a:srgbClr>
            </a:solidFill>
            <a:ln w="1270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s-ES" sz="1600" b="1" dirty="0">
                  <a:solidFill>
                    <a:schemeClr val="accent1">
                      <a:lumMod val="75000"/>
                    </a:schemeClr>
                  </a:solidFill>
                  <a:latin typeface="Arial Narrow" pitchFamily="34" charset="0"/>
                </a:rPr>
                <a:t>Reglamentos específicos </a:t>
              </a:r>
            </a:p>
          </p:txBody>
        </p:sp>
      </p:grpSp>
      <p:sp>
        <p:nvSpPr>
          <p:cNvPr id="12292" name="12 CuadroTexto"/>
          <p:cNvSpPr txBox="1">
            <a:spLocks noChangeArrowheads="1"/>
          </p:cNvSpPr>
          <p:nvPr/>
        </p:nvSpPr>
        <p:spPr bwMode="auto">
          <a:xfrm>
            <a:off x="8496300" y="6381750"/>
            <a:ext cx="647700" cy="368300"/>
          </a:xfrm>
          <a:prstGeom prst="rect">
            <a:avLst/>
          </a:prstGeom>
          <a:noFill/>
          <a:ln w="9525">
            <a:noFill/>
            <a:miter lim="800000"/>
            <a:headEnd/>
            <a:tailEnd/>
          </a:ln>
        </p:spPr>
        <p:txBody>
          <a:bodyPr>
            <a:spAutoFit/>
          </a:bodyPr>
          <a:lstStyle/>
          <a:p>
            <a:fld id="{5DD32E03-1131-49B4-A4CA-2A91A55C83BD}" type="slidenum">
              <a:rPr lang="es-ES"/>
              <a:pPr/>
              <a:t>2</a:t>
            </a:fld>
            <a:endParaRPr lang="es-E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27 CuadroTexto"/>
          <p:cNvSpPr txBox="1">
            <a:spLocks noChangeArrowheads="1"/>
          </p:cNvSpPr>
          <p:nvPr/>
        </p:nvSpPr>
        <p:spPr bwMode="auto">
          <a:xfrm>
            <a:off x="323850" y="765175"/>
            <a:ext cx="8353425" cy="922338"/>
          </a:xfrm>
          <a:prstGeom prst="rect">
            <a:avLst/>
          </a:prstGeom>
          <a:noFill/>
          <a:ln w="9525">
            <a:noFill/>
            <a:miter lim="800000"/>
            <a:headEnd/>
            <a:tailEnd/>
          </a:ln>
        </p:spPr>
        <p:txBody>
          <a:bodyPr>
            <a:spAutoFit/>
          </a:bodyPr>
          <a:lstStyle/>
          <a:p>
            <a:pPr algn="just">
              <a:buClr>
                <a:srgbClr val="990099"/>
              </a:buClr>
              <a:buSzPct val="100000"/>
            </a:pPr>
            <a:r>
              <a:rPr lang="es-ES">
                <a:latin typeface="Arial Narrow" pitchFamily="34" charset="0"/>
              </a:rPr>
              <a:t>El </a:t>
            </a:r>
            <a:r>
              <a:rPr lang="es-ES" b="1">
                <a:latin typeface="Arial Narrow" pitchFamily="34" charset="0"/>
              </a:rPr>
              <a:t>principio de no discriminación y la accesibilidad para las personas con discapacidad, en la preparación y aplicación de los programas </a:t>
            </a:r>
            <a:r>
              <a:rPr lang="es-ES">
                <a:latin typeface="Arial Narrow" pitchFamily="34" charset="0"/>
              </a:rPr>
              <a:t>queda recogido en el </a:t>
            </a:r>
            <a:r>
              <a:rPr lang="es-ES" b="1">
                <a:latin typeface="Arial Narrow" pitchFamily="34" charset="0"/>
              </a:rPr>
              <a:t>artículo 7</a:t>
            </a:r>
            <a:r>
              <a:rPr lang="es-ES">
                <a:latin typeface="Arial Narrow" pitchFamily="34" charset="0"/>
              </a:rPr>
              <a:t> del Reglamento de Disposiciones Comunes (RDC), que establece </a:t>
            </a:r>
            <a:r>
              <a:rPr lang="es-ES" b="1">
                <a:latin typeface="Arial Narrow" pitchFamily="34" charset="0"/>
              </a:rPr>
              <a:t>cinco etapas</a:t>
            </a:r>
            <a:r>
              <a:rPr lang="es-ES">
                <a:latin typeface="Arial Narrow" pitchFamily="34" charset="0"/>
              </a:rPr>
              <a:t> en su integración:</a:t>
            </a:r>
          </a:p>
        </p:txBody>
      </p:sp>
      <p:graphicFrame>
        <p:nvGraphicFramePr>
          <p:cNvPr id="7" name="6 Diagrama"/>
          <p:cNvGraphicFramePr/>
          <p:nvPr/>
        </p:nvGraphicFramePr>
        <p:xfrm>
          <a:off x="2555776" y="1844824"/>
          <a:ext cx="3788494" cy="2227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0724" name="9 Grupo"/>
          <p:cNvGrpSpPr>
            <a:grpSpLocks/>
          </p:cNvGrpSpPr>
          <p:nvPr/>
        </p:nvGrpSpPr>
        <p:grpSpPr bwMode="auto">
          <a:xfrm>
            <a:off x="539750" y="4429125"/>
            <a:ext cx="8208963" cy="1808163"/>
            <a:chOff x="3275856" y="2522412"/>
            <a:chExt cx="5497177" cy="2079048"/>
          </a:xfrm>
        </p:grpSpPr>
        <p:sp>
          <p:nvSpPr>
            <p:cNvPr id="31750" name="27 CuadroTexto"/>
            <p:cNvSpPr txBox="1">
              <a:spLocks noChangeArrowheads="1"/>
            </p:cNvSpPr>
            <p:nvPr/>
          </p:nvSpPr>
          <p:spPr bwMode="auto">
            <a:xfrm>
              <a:off x="3275856" y="3504438"/>
              <a:ext cx="5497177" cy="1097022"/>
            </a:xfrm>
            <a:prstGeom prst="rect">
              <a:avLst/>
            </a:prstGeom>
            <a:solidFill>
              <a:schemeClr val="accent1">
                <a:lumMod val="60000"/>
                <a:lumOff val="40000"/>
                <a:alpha val="10196"/>
              </a:schemeClr>
            </a:solidFill>
            <a:ln w="9525">
              <a:noFill/>
              <a:miter lim="800000"/>
              <a:headEnd/>
              <a:tailEnd/>
            </a:ln>
          </p:spPr>
          <p:txBody>
            <a:bodyPr>
              <a:spAutoFit/>
            </a:bodyPr>
            <a:lstStyle/>
            <a:p>
              <a:pPr>
                <a:spcBef>
                  <a:spcPts val="0"/>
                </a:spcBef>
                <a:spcAft>
                  <a:spcPts val="0"/>
                </a:spcAft>
                <a:defRPr/>
              </a:pPr>
              <a:r>
                <a:rPr lang="es-ES" sz="1400" i="1" dirty="0">
                  <a:latin typeface="Arial Narrow" pitchFamily="34" charset="0"/>
                  <a:cs typeface="+mn-cs"/>
                </a:rPr>
                <a:t>Los Estados miembros y la Comisión tomarán las medidas oportunas para evitar cualquier discriminación por razón de sexo, raza u origen étnico, religión o convicciones, </a:t>
              </a:r>
              <a:r>
                <a:rPr lang="es-ES" sz="1400" b="1" i="1" dirty="0">
                  <a:latin typeface="Arial Narrow" pitchFamily="34" charset="0"/>
                  <a:cs typeface="+mn-cs"/>
                </a:rPr>
                <a:t>discapacidad</a:t>
              </a:r>
              <a:r>
                <a:rPr lang="es-ES" sz="1400" i="1" dirty="0">
                  <a:latin typeface="Arial Narrow" pitchFamily="34" charset="0"/>
                  <a:cs typeface="+mn-cs"/>
                </a:rPr>
                <a:t>, edad u orientación sexual durante la preparación y ejecución de los programas. </a:t>
              </a:r>
              <a:r>
                <a:rPr lang="es-ES" sz="1400" b="1" i="1" dirty="0">
                  <a:latin typeface="Arial Narrow" pitchFamily="34" charset="0"/>
                  <a:cs typeface="+mn-cs"/>
                </a:rPr>
                <a:t>En particular, durante la preparación y aplicación de los programas se tendrá en cuenta la accesibilidad para las personas con discapacidad</a:t>
              </a:r>
              <a:r>
                <a:rPr lang="es-ES" sz="1400" i="1" dirty="0">
                  <a:latin typeface="Arial Narrow" pitchFamily="34" charset="0"/>
                  <a:cs typeface="+mn-cs"/>
                </a:rPr>
                <a:t>.</a:t>
              </a:r>
              <a:endParaRPr lang="es-ES" sz="1400" i="1" dirty="0">
                <a:latin typeface="Arial Narrow" pitchFamily="34" charset="0"/>
                <a:cs typeface="+mn-cs"/>
              </a:endParaRPr>
            </a:p>
          </p:txBody>
        </p:sp>
        <p:sp>
          <p:nvSpPr>
            <p:cNvPr id="31751" name="27 CuadroTexto"/>
            <p:cNvSpPr txBox="1">
              <a:spLocks noChangeArrowheads="1"/>
            </p:cNvSpPr>
            <p:nvPr/>
          </p:nvSpPr>
          <p:spPr bwMode="auto">
            <a:xfrm>
              <a:off x="3275856" y="2522412"/>
              <a:ext cx="5497177" cy="954647"/>
            </a:xfrm>
            <a:prstGeom prst="rect">
              <a:avLst/>
            </a:prstGeom>
            <a:noFill/>
            <a:ln w="9525">
              <a:solidFill>
                <a:schemeClr val="accent1"/>
              </a:solidFill>
              <a:miter lim="800000"/>
              <a:headEnd/>
              <a:tailEnd/>
            </a:ln>
          </p:spPr>
          <p:txBody>
            <a:bodyPr>
              <a:spAutoFit/>
            </a:bodyPr>
            <a:lstStyle/>
            <a:p>
              <a:pPr algn="ctr" fontAlgn="auto">
                <a:spcBef>
                  <a:spcPts val="600"/>
                </a:spcBef>
                <a:spcAft>
                  <a:spcPts val="0"/>
                </a:spcAft>
                <a:buClr>
                  <a:srgbClr val="990099"/>
                </a:buClr>
                <a:buSzPct val="100000"/>
                <a:defRPr/>
              </a:pPr>
              <a:r>
                <a:rPr lang="es-ES" sz="1600" b="1" dirty="0">
                  <a:solidFill>
                    <a:schemeClr val="accent1">
                      <a:lumMod val="60000"/>
                      <a:lumOff val="40000"/>
                    </a:schemeClr>
                  </a:solidFill>
                  <a:latin typeface="Arial Narrow" pitchFamily="34" charset="0"/>
                  <a:cs typeface="+mn-cs"/>
                </a:rPr>
                <a:t>REGLAMENTO (UE) Nº 1303/2013</a:t>
              </a:r>
            </a:p>
            <a:p>
              <a:pPr algn="ctr" fontAlgn="auto">
                <a:spcBef>
                  <a:spcPts val="0"/>
                </a:spcBef>
                <a:spcAft>
                  <a:spcPts val="0"/>
                </a:spcAft>
                <a:buClr>
                  <a:srgbClr val="990099"/>
                </a:buClr>
                <a:buSzPct val="100000"/>
                <a:defRPr/>
              </a:pPr>
              <a:r>
                <a:rPr lang="es-ES" sz="1600" b="1" dirty="0">
                  <a:solidFill>
                    <a:schemeClr val="accent1">
                      <a:lumMod val="60000"/>
                      <a:lumOff val="40000"/>
                    </a:schemeClr>
                  </a:solidFill>
                  <a:latin typeface="Arial Narrow" pitchFamily="34" charset="0"/>
                  <a:cs typeface="+mn-cs"/>
                </a:rPr>
                <a:t>Artículo 7. Promoción de la igualdad entre hombres y mujeres y no </a:t>
              </a:r>
              <a:r>
                <a:rPr lang="es-ES" sz="1600" b="1" dirty="0">
                  <a:solidFill>
                    <a:schemeClr val="accent1">
                      <a:lumMod val="60000"/>
                      <a:lumOff val="40000"/>
                    </a:schemeClr>
                  </a:solidFill>
                  <a:latin typeface="Arial Narrow" pitchFamily="34" charset="0"/>
                  <a:cs typeface="+mn-cs"/>
                </a:rPr>
                <a:t>discriminación / Art. 5.3 Anexo I (MEC)</a:t>
              </a:r>
              <a:endParaRPr lang="es-ES" sz="1600" b="1" dirty="0">
                <a:solidFill>
                  <a:schemeClr val="accent1">
                    <a:lumMod val="60000"/>
                    <a:lumOff val="40000"/>
                  </a:schemeClr>
                </a:solidFill>
                <a:latin typeface="Arial Narrow" pitchFamily="34" charset="0"/>
                <a:cs typeface="+mn-cs"/>
              </a:endParaRPr>
            </a:p>
          </p:txBody>
        </p:sp>
      </p:grpSp>
      <p:sp>
        <p:nvSpPr>
          <p:cNvPr id="8" name="7 Rectángulo"/>
          <p:cNvSpPr/>
          <p:nvPr/>
        </p:nvSpPr>
        <p:spPr>
          <a:xfrm>
            <a:off x="0" y="0"/>
            <a:ext cx="6948488" cy="465138"/>
          </a:xfrm>
          <a:prstGeom prst="rect">
            <a:avLst/>
          </a:prstGeom>
          <a:solidFill>
            <a:srgbClr val="5CAC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30726" name="2 Marcador de contenido"/>
          <p:cNvSpPr>
            <a:spLocks noGrp="1"/>
          </p:cNvSpPr>
          <p:nvPr>
            <p:ph idx="4294967295"/>
          </p:nvPr>
        </p:nvSpPr>
        <p:spPr>
          <a:xfrm>
            <a:off x="0" y="44450"/>
            <a:ext cx="6580188" cy="336550"/>
          </a:xfrm>
        </p:spPr>
        <p:txBody>
          <a:bodyPr/>
          <a:lstStyle/>
          <a:p>
            <a:pPr indent="0" algn="l">
              <a:spcBef>
                <a:spcPct val="0"/>
              </a:spcBef>
              <a:buFontTx/>
              <a:buNone/>
            </a:pPr>
            <a:r>
              <a:rPr sz="1600" b="1">
                <a:solidFill>
                  <a:schemeClr val="bg1"/>
                </a:solidFill>
                <a:latin typeface="Arial Narrow" pitchFamily="34" charset="0"/>
              </a:rPr>
              <a:t>ACCESIBILIDAD Y DISCAPACIDAD EN EL PERIODO 2014-2020</a:t>
            </a:r>
          </a:p>
        </p:txBody>
      </p:sp>
      <p:sp>
        <p:nvSpPr>
          <p:cNvPr id="30727" name="10 CuadroTexto"/>
          <p:cNvSpPr txBox="1">
            <a:spLocks noChangeArrowheads="1"/>
          </p:cNvSpPr>
          <p:nvPr/>
        </p:nvSpPr>
        <p:spPr bwMode="auto">
          <a:xfrm>
            <a:off x="8532813" y="6453188"/>
            <a:ext cx="647700" cy="338137"/>
          </a:xfrm>
          <a:prstGeom prst="rect">
            <a:avLst/>
          </a:prstGeom>
          <a:noFill/>
          <a:ln w="9525">
            <a:noFill/>
            <a:miter lim="800000"/>
            <a:headEnd/>
            <a:tailEnd/>
          </a:ln>
        </p:spPr>
        <p:txBody>
          <a:bodyPr>
            <a:spAutoFit/>
          </a:bodyPr>
          <a:lstStyle/>
          <a:p>
            <a:fld id="{20AA19D6-C9B3-4495-B493-CEA64794C3BC}" type="slidenum">
              <a:rPr lang="es-ES" sz="1600"/>
              <a:pPr/>
              <a:t>20</a:t>
            </a:fld>
            <a:endParaRPr lang="es-ES" sz="16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0" y="332656"/>
          <a:ext cx="2952328" cy="3631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2" name="27 CuadroTexto"/>
          <p:cNvSpPr txBox="1">
            <a:spLocks noChangeArrowheads="1"/>
          </p:cNvSpPr>
          <p:nvPr/>
        </p:nvSpPr>
        <p:spPr bwMode="auto">
          <a:xfrm>
            <a:off x="3132138" y="836613"/>
            <a:ext cx="5616575" cy="1831975"/>
          </a:xfrm>
          <a:prstGeom prst="rect">
            <a:avLst/>
          </a:prstGeom>
          <a:noFill/>
          <a:ln w="9525">
            <a:noFill/>
            <a:miter lim="800000"/>
            <a:headEnd/>
            <a:tailEnd/>
          </a:ln>
        </p:spPr>
        <p:txBody>
          <a:bodyPr>
            <a:spAutoFit/>
          </a:bodyPr>
          <a:lstStyle/>
          <a:p>
            <a:pPr algn="just" fontAlgn="auto">
              <a:spcBef>
                <a:spcPts val="0"/>
              </a:spcBef>
              <a:spcAft>
                <a:spcPts val="0"/>
              </a:spcAft>
              <a:buClr>
                <a:srgbClr val="990099"/>
              </a:buClr>
              <a:buSzPct val="100000"/>
              <a:defRPr/>
            </a:pPr>
            <a:r>
              <a:rPr lang="es-ES" dirty="0">
                <a:latin typeface="Arial Narrow" pitchFamily="34" charset="0"/>
                <a:cs typeface="+mn-cs"/>
              </a:rPr>
              <a:t>AA </a:t>
            </a:r>
            <a:r>
              <a:rPr lang="es-ES" dirty="0">
                <a:latin typeface="Arial Narrow" pitchFamily="34" charset="0"/>
                <a:cs typeface="+mn-cs"/>
              </a:rPr>
              <a:t>y los PO, son tres los mandatos </a:t>
            </a:r>
            <a:r>
              <a:rPr lang="es-ES" dirty="0">
                <a:latin typeface="Arial Narrow" pitchFamily="34" charset="0"/>
                <a:cs typeface="+mn-cs"/>
              </a:rPr>
              <a:t>que en </a:t>
            </a:r>
            <a:r>
              <a:rPr lang="es-ES" dirty="0">
                <a:latin typeface="Arial Narrow" pitchFamily="34" charset="0"/>
                <a:cs typeface="+mn-cs"/>
              </a:rPr>
              <a:t>materia </a:t>
            </a:r>
            <a:r>
              <a:rPr lang="es-ES" dirty="0">
                <a:latin typeface="Arial Narrow" pitchFamily="34" charset="0"/>
                <a:cs typeface="+mn-cs"/>
              </a:rPr>
              <a:t>Discapacidad </a:t>
            </a:r>
            <a:r>
              <a:rPr lang="es-ES" dirty="0">
                <a:latin typeface="Arial Narrow" pitchFamily="34" charset="0"/>
                <a:cs typeface="+mn-cs"/>
              </a:rPr>
              <a:t>recoge el RDC:</a:t>
            </a:r>
          </a:p>
          <a:p>
            <a:pPr algn="just" fontAlgn="auto">
              <a:spcBef>
                <a:spcPts val="600"/>
              </a:spcBef>
              <a:spcAft>
                <a:spcPts val="0"/>
              </a:spcAft>
              <a:buClr>
                <a:schemeClr val="accent1">
                  <a:lumMod val="40000"/>
                  <a:lumOff val="60000"/>
                </a:schemeClr>
              </a:buClr>
              <a:buSzPct val="100000"/>
              <a:buFont typeface="Arial" pitchFamily="34" charset="0"/>
              <a:buChar char="•"/>
              <a:defRPr/>
            </a:pPr>
            <a:r>
              <a:rPr lang="es-ES" dirty="0">
                <a:latin typeface="Arial Narrow" pitchFamily="34" charset="0"/>
                <a:cs typeface="+mn-cs"/>
              </a:rPr>
              <a:t> En </a:t>
            </a:r>
            <a:r>
              <a:rPr lang="es-ES" dirty="0">
                <a:latin typeface="Arial Narrow" pitchFamily="34" charset="0"/>
                <a:cs typeface="+mn-cs"/>
              </a:rPr>
              <a:t>primer lugar, </a:t>
            </a:r>
            <a:r>
              <a:rPr lang="es-ES" b="1" dirty="0">
                <a:latin typeface="Arial Narrow" pitchFamily="34" charset="0"/>
                <a:cs typeface="+mn-cs"/>
              </a:rPr>
              <a:t>los Organismos </a:t>
            </a:r>
            <a:r>
              <a:rPr lang="es-ES" b="1" dirty="0">
                <a:latin typeface="Arial Narrow" pitchFamily="34" charset="0"/>
                <a:cs typeface="+mn-cs"/>
              </a:rPr>
              <a:t>que promueven la inclusión social deben </a:t>
            </a:r>
            <a:r>
              <a:rPr lang="es-ES" b="1" dirty="0">
                <a:latin typeface="Arial Narrow" pitchFamily="34" charset="0"/>
                <a:cs typeface="+mn-cs"/>
              </a:rPr>
              <a:t>participar en la asociación que se organice para el Acuerdo de Asociación y para los Programas Operativos</a:t>
            </a:r>
            <a:r>
              <a:rPr lang="es-ES" dirty="0">
                <a:latin typeface="Arial Narrow" pitchFamily="34" charset="0"/>
                <a:cs typeface="+mn-cs"/>
              </a:rPr>
              <a:t>.</a:t>
            </a:r>
          </a:p>
        </p:txBody>
      </p:sp>
      <p:grpSp>
        <p:nvGrpSpPr>
          <p:cNvPr id="31748" name="8 Grupo"/>
          <p:cNvGrpSpPr>
            <a:grpSpLocks/>
          </p:cNvGrpSpPr>
          <p:nvPr/>
        </p:nvGrpSpPr>
        <p:grpSpPr bwMode="auto">
          <a:xfrm>
            <a:off x="3276600" y="2781300"/>
            <a:ext cx="5399088" cy="3629025"/>
            <a:chOff x="3275856" y="2833555"/>
            <a:chExt cx="5400600" cy="3631293"/>
          </a:xfrm>
        </p:grpSpPr>
        <p:sp>
          <p:nvSpPr>
            <p:cNvPr id="32774" name="27 CuadroTexto"/>
            <p:cNvSpPr txBox="1">
              <a:spLocks noChangeArrowheads="1"/>
            </p:cNvSpPr>
            <p:nvPr/>
          </p:nvSpPr>
          <p:spPr bwMode="auto">
            <a:xfrm>
              <a:off x="3347314" y="3986800"/>
              <a:ext cx="5319614" cy="2478048"/>
            </a:xfrm>
            <a:prstGeom prst="rect">
              <a:avLst/>
            </a:prstGeom>
            <a:solidFill>
              <a:schemeClr val="accent1">
                <a:lumMod val="60000"/>
                <a:lumOff val="40000"/>
                <a:alpha val="10196"/>
              </a:schemeClr>
            </a:solidFill>
            <a:ln w="9525">
              <a:noFill/>
              <a:miter lim="800000"/>
              <a:headEnd/>
              <a:tailEnd/>
            </a:ln>
          </p:spPr>
          <p:txBody>
            <a:bodyPr>
              <a:spAutoFit/>
            </a:bodyPr>
            <a:lstStyle/>
            <a:p>
              <a:pPr algn="just" fontAlgn="auto">
                <a:spcBef>
                  <a:spcPts val="600"/>
                </a:spcBef>
                <a:spcAft>
                  <a:spcPts val="0"/>
                </a:spcAft>
                <a:buClr>
                  <a:srgbClr val="990099"/>
                </a:buClr>
                <a:buSzPct val="100000"/>
                <a:defRPr/>
              </a:pPr>
              <a:r>
                <a:rPr lang="es-ES" sz="1400" i="1" dirty="0">
                  <a:latin typeface="Arial Narrow" pitchFamily="34" charset="0"/>
                  <a:cs typeface="+mn-cs"/>
                </a:rPr>
                <a:t>1. Para el acuerdo de asociación y para cada programa, cada Estado miembro organizará, de conformidad con su marco institucional y jurídico, una asociación con las autoridades locales y regionales competentes. Participarán en la asociación los siguientes socios:</a:t>
              </a:r>
            </a:p>
            <a:p>
              <a:pPr algn="just" fontAlgn="auto">
                <a:spcBef>
                  <a:spcPts val="600"/>
                </a:spcBef>
                <a:spcAft>
                  <a:spcPts val="0"/>
                </a:spcAft>
                <a:buClr>
                  <a:srgbClr val="990099"/>
                </a:buClr>
                <a:buSzPct val="100000"/>
                <a:defRPr/>
              </a:pPr>
              <a:r>
                <a:rPr lang="es-ES" sz="1400" i="1" dirty="0">
                  <a:latin typeface="Arial Narrow" pitchFamily="34" charset="0"/>
                  <a:cs typeface="+mn-cs"/>
                </a:rPr>
                <a:t>a) las autoridades locales y otras autoridades públicas competentes;</a:t>
              </a:r>
            </a:p>
            <a:p>
              <a:pPr algn="just" fontAlgn="auto">
                <a:spcBef>
                  <a:spcPts val="600"/>
                </a:spcBef>
                <a:spcAft>
                  <a:spcPts val="0"/>
                </a:spcAft>
                <a:buClr>
                  <a:srgbClr val="990099"/>
                </a:buClr>
                <a:buSzPct val="100000"/>
                <a:defRPr/>
              </a:pPr>
              <a:r>
                <a:rPr lang="es-ES" sz="1400" i="1" dirty="0">
                  <a:latin typeface="Arial Narrow" pitchFamily="34" charset="0"/>
                  <a:cs typeface="+mn-cs"/>
                </a:rPr>
                <a:t>b) los interlocutores económicos y sociales, y</a:t>
              </a:r>
            </a:p>
            <a:p>
              <a:pPr algn="just" fontAlgn="auto">
                <a:spcBef>
                  <a:spcPts val="600"/>
                </a:spcBef>
                <a:spcAft>
                  <a:spcPts val="0"/>
                </a:spcAft>
                <a:buClr>
                  <a:srgbClr val="990099"/>
                </a:buClr>
                <a:buSzPct val="100000"/>
                <a:defRPr/>
              </a:pPr>
              <a:r>
                <a:rPr lang="es-ES" sz="1400" i="1" dirty="0">
                  <a:latin typeface="Arial Narrow" pitchFamily="34" charset="0"/>
                  <a:cs typeface="+mn-cs"/>
                </a:rPr>
                <a:t>c) los </a:t>
              </a:r>
              <a:r>
                <a:rPr lang="es-ES" sz="1400" b="1" i="1" dirty="0">
                  <a:latin typeface="Arial Narrow" pitchFamily="34" charset="0"/>
                  <a:cs typeface="+mn-cs"/>
                </a:rPr>
                <a:t>organismos pertinentes que representen a la sociedad civil</a:t>
              </a:r>
              <a:r>
                <a:rPr lang="es-ES" sz="1400" i="1" dirty="0">
                  <a:latin typeface="Arial Narrow" pitchFamily="34" charset="0"/>
                  <a:cs typeface="+mn-cs"/>
                </a:rPr>
                <a:t>, incluidos los interlocutores medioambientales, las organizaciones no gubernamentales y los organismos encargados de </a:t>
              </a:r>
              <a:r>
                <a:rPr lang="es-ES" sz="1400" b="1" i="1" dirty="0">
                  <a:latin typeface="Arial Narrow" pitchFamily="34" charset="0"/>
                  <a:cs typeface="+mn-cs"/>
                </a:rPr>
                <a:t>promover la inclusión social</a:t>
              </a:r>
              <a:r>
                <a:rPr lang="es-ES" sz="1400" i="1" dirty="0">
                  <a:latin typeface="Arial Narrow" pitchFamily="34" charset="0"/>
                  <a:cs typeface="+mn-cs"/>
                </a:rPr>
                <a:t>, la igualdad de género y </a:t>
              </a:r>
              <a:r>
                <a:rPr lang="es-ES" sz="1400" b="1" i="1" dirty="0">
                  <a:latin typeface="Arial Narrow" pitchFamily="34" charset="0"/>
                  <a:cs typeface="+mn-cs"/>
                </a:rPr>
                <a:t>la no discriminación</a:t>
              </a:r>
              <a:r>
                <a:rPr lang="es-ES" sz="1400" i="1" dirty="0">
                  <a:latin typeface="Arial Narrow" pitchFamily="34" charset="0"/>
                  <a:cs typeface="+mn-cs"/>
                </a:rPr>
                <a:t>.</a:t>
              </a:r>
            </a:p>
          </p:txBody>
        </p:sp>
        <p:sp>
          <p:nvSpPr>
            <p:cNvPr id="32775" name="27 CuadroTexto"/>
            <p:cNvSpPr txBox="1">
              <a:spLocks noChangeArrowheads="1"/>
            </p:cNvSpPr>
            <p:nvPr/>
          </p:nvSpPr>
          <p:spPr bwMode="auto">
            <a:xfrm>
              <a:off x="3275856" y="2833555"/>
              <a:ext cx="5400600" cy="908617"/>
            </a:xfrm>
            <a:prstGeom prst="rect">
              <a:avLst/>
            </a:prstGeom>
            <a:noFill/>
            <a:ln w="9525">
              <a:noFill/>
              <a:miter lim="800000"/>
              <a:headEnd/>
              <a:tailEnd/>
            </a:ln>
          </p:spPr>
          <p:txBody>
            <a:bodyPr>
              <a:spAutoFit/>
            </a:bodyPr>
            <a:lstStyle/>
            <a:p>
              <a:pPr algn="ctr" fontAlgn="auto">
                <a:spcBef>
                  <a:spcPts val="600"/>
                </a:spcBef>
                <a:spcAft>
                  <a:spcPts val="0"/>
                </a:spcAft>
                <a:buClr>
                  <a:srgbClr val="990099"/>
                </a:buClr>
                <a:buSzPct val="100000"/>
                <a:defRPr/>
              </a:pPr>
              <a:r>
                <a:rPr lang="es-ES" sz="1600" b="1" dirty="0">
                  <a:solidFill>
                    <a:schemeClr val="accent1">
                      <a:lumMod val="60000"/>
                      <a:lumOff val="40000"/>
                    </a:schemeClr>
                  </a:solidFill>
                  <a:latin typeface="Arial Narrow" pitchFamily="34" charset="0"/>
                  <a:cs typeface="+mn-cs"/>
                </a:rPr>
                <a:t>REGLAMENTO (UE) Nº 1303/2013</a:t>
              </a:r>
            </a:p>
            <a:p>
              <a:pPr algn="ctr" fontAlgn="auto">
                <a:spcBef>
                  <a:spcPts val="600"/>
                </a:spcBef>
                <a:spcAft>
                  <a:spcPts val="0"/>
                </a:spcAft>
                <a:buClr>
                  <a:srgbClr val="990099"/>
                </a:buClr>
                <a:buSzPct val="100000"/>
                <a:defRPr/>
              </a:pPr>
              <a:r>
                <a:rPr lang="es-ES" sz="1600" b="1" dirty="0">
                  <a:solidFill>
                    <a:schemeClr val="accent1">
                      <a:lumMod val="60000"/>
                      <a:lumOff val="40000"/>
                    </a:schemeClr>
                  </a:solidFill>
                  <a:latin typeface="Arial Narrow" pitchFamily="34" charset="0"/>
                  <a:cs typeface="+mn-cs"/>
                </a:rPr>
                <a:t>Artículo 5. Asociación y gobernanza en varios </a:t>
              </a:r>
              <a:r>
                <a:rPr lang="es-ES" sz="1600" b="1" dirty="0">
                  <a:solidFill>
                    <a:schemeClr val="accent1">
                      <a:lumMod val="60000"/>
                      <a:lumOff val="40000"/>
                    </a:schemeClr>
                  </a:solidFill>
                  <a:latin typeface="Arial Narrow" pitchFamily="34" charset="0"/>
                  <a:cs typeface="+mn-cs"/>
                </a:rPr>
                <a:t>niveles / Art. 5.3 Anexo I (MEC) </a:t>
              </a:r>
              <a:endParaRPr lang="es-ES" sz="1600" b="1" dirty="0">
                <a:solidFill>
                  <a:schemeClr val="accent1">
                    <a:lumMod val="60000"/>
                    <a:lumOff val="40000"/>
                  </a:schemeClr>
                </a:solidFill>
                <a:latin typeface="Arial Narrow" pitchFamily="34" charset="0"/>
                <a:cs typeface="+mn-cs"/>
              </a:endParaRPr>
            </a:p>
          </p:txBody>
        </p:sp>
      </p:grpSp>
      <p:sp>
        <p:nvSpPr>
          <p:cNvPr id="8" name="7 Rectángulo"/>
          <p:cNvSpPr/>
          <p:nvPr/>
        </p:nvSpPr>
        <p:spPr>
          <a:xfrm>
            <a:off x="0" y="0"/>
            <a:ext cx="6948488" cy="465138"/>
          </a:xfrm>
          <a:prstGeom prst="rect">
            <a:avLst/>
          </a:prstGeom>
          <a:solidFill>
            <a:srgbClr val="5CAC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31750" name="2 Marcador de contenido"/>
          <p:cNvSpPr>
            <a:spLocks noGrp="1"/>
          </p:cNvSpPr>
          <p:nvPr>
            <p:ph idx="4294967295"/>
          </p:nvPr>
        </p:nvSpPr>
        <p:spPr>
          <a:xfrm>
            <a:off x="0" y="44450"/>
            <a:ext cx="6948488" cy="336550"/>
          </a:xfrm>
        </p:spPr>
        <p:txBody>
          <a:bodyPr/>
          <a:lstStyle/>
          <a:p>
            <a:pPr indent="0" algn="l">
              <a:spcBef>
                <a:spcPct val="0"/>
              </a:spcBef>
              <a:buFontTx/>
              <a:buNone/>
            </a:pPr>
            <a:r>
              <a:rPr sz="1800" b="1">
                <a:solidFill>
                  <a:schemeClr val="bg1"/>
                </a:solidFill>
                <a:latin typeface="Arial Narrow" pitchFamily="34" charset="0"/>
              </a:rPr>
              <a:t>ACCESIBILIDAD Y DISCAPACIDAD EN LA PREPARACIÓN: AA Y PO</a:t>
            </a:r>
          </a:p>
        </p:txBody>
      </p:sp>
      <p:sp>
        <p:nvSpPr>
          <p:cNvPr id="31751" name="10 CuadroTexto"/>
          <p:cNvSpPr txBox="1">
            <a:spLocks noChangeArrowheads="1"/>
          </p:cNvSpPr>
          <p:nvPr/>
        </p:nvSpPr>
        <p:spPr bwMode="auto">
          <a:xfrm>
            <a:off x="8532813" y="6453188"/>
            <a:ext cx="647700" cy="338137"/>
          </a:xfrm>
          <a:prstGeom prst="rect">
            <a:avLst/>
          </a:prstGeom>
          <a:noFill/>
          <a:ln w="9525">
            <a:noFill/>
            <a:miter lim="800000"/>
            <a:headEnd/>
            <a:tailEnd/>
          </a:ln>
        </p:spPr>
        <p:txBody>
          <a:bodyPr>
            <a:spAutoFit/>
          </a:bodyPr>
          <a:lstStyle/>
          <a:p>
            <a:fld id="{E7720E96-85B6-4955-ABE2-D313BED6429E}" type="slidenum">
              <a:rPr lang="es-ES" sz="1600"/>
              <a:pPr/>
              <a:t>21</a:t>
            </a:fld>
            <a:endParaRPr lang="es-ES" sz="16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27 CuadroTexto"/>
          <p:cNvSpPr txBox="1">
            <a:spLocks noChangeArrowheads="1"/>
          </p:cNvSpPr>
          <p:nvPr/>
        </p:nvSpPr>
        <p:spPr bwMode="auto">
          <a:xfrm>
            <a:off x="3132138" y="800100"/>
            <a:ext cx="5616575" cy="1476375"/>
          </a:xfrm>
          <a:prstGeom prst="rect">
            <a:avLst/>
          </a:prstGeom>
          <a:noFill/>
          <a:ln w="9525">
            <a:noFill/>
            <a:miter lim="800000"/>
            <a:headEnd/>
            <a:tailEnd/>
          </a:ln>
        </p:spPr>
        <p:txBody>
          <a:bodyPr>
            <a:spAutoFit/>
          </a:bodyPr>
          <a:lstStyle/>
          <a:p>
            <a:pPr algn="just">
              <a:buClr>
                <a:srgbClr val="990099"/>
              </a:buClr>
              <a:buSzPct val="100000"/>
            </a:pPr>
            <a:r>
              <a:rPr lang="es-ES">
                <a:latin typeface="Arial Narrow" pitchFamily="34" charset="0"/>
              </a:rPr>
              <a:t>En segundo lugar, </a:t>
            </a:r>
            <a:r>
              <a:rPr lang="es-ES" b="1">
                <a:latin typeface="Arial Narrow" pitchFamily="34" charset="0"/>
              </a:rPr>
              <a:t>los Programas Operativos deben incluir una descripción de la contribución de los mismos a la promoción de la igualdad de oportunidades, no discriminación y garantizar la accesibilidad de las personas con discapacidad </a:t>
            </a:r>
            <a:endParaRPr lang="es-ES">
              <a:latin typeface="Arial Narrow" pitchFamily="34" charset="0"/>
            </a:endParaRPr>
          </a:p>
        </p:txBody>
      </p:sp>
      <p:grpSp>
        <p:nvGrpSpPr>
          <p:cNvPr id="32771" name="8 Grupo"/>
          <p:cNvGrpSpPr>
            <a:grpSpLocks/>
          </p:cNvGrpSpPr>
          <p:nvPr/>
        </p:nvGrpSpPr>
        <p:grpSpPr bwMode="auto">
          <a:xfrm>
            <a:off x="2987675" y="2420938"/>
            <a:ext cx="5892800" cy="3387725"/>
            <a:chOff x="3275856" y="3181569"/>
            <a:chExt cx="5400600" cy="3704530"/>
          </a:xfrm>
        </p:grpSpPr>
        <p:sp>
          <p:nvSpPr>
            <p:cNvPr id="33798" name="27 CuadroTexto"/>
            <p:cNvSpPr txBox="1">
              <a:spLocks noChangeArrowheads="1"/>
            </p:cNvSpPr>
            <p:nvPr/>
          </p:nvSpPr>
          <p:spPr bwMode="auto">
            <a:xfrm>
              <a:off x="3275856" y="4193631"/>
              <a:ext cx="5400600" cy="2692468"/>
            </a:xfrm>
            <a:prstGeom prst="rect">
              <a:avLst/>
            </a:prstGeom>
            <a:solidFill>
              <a:schemeClr val="accent1">
                <a:lumMod val="60000"/>
                <a:lumOff val="40000"/>
                <a:alpha val="10196"/>
              </a:schemeClr>
            </a:solidFill>
            <a:ln w="9525">
              <a:noFill/>
              <a:miter lim="800000"/>
              <a:headEnd/>
              <a:tailEnd/>
            </a:ln>
          </p:spPr>
          <p:txBody>
            <a:bodyPr>
              <a:spAutoFit/>
            </a:bodyPr>
            <a:lstStyle/>
            <a:p>
              <a:pPr algn="just" fontAlgn="auto">
                <a:spcBef>
                  <a:spcPts val="600"/>
                </a:spcBef>
                <a:spcAft>
                  <a:spcPts val="0"/>
                </a:spcAft>
                <a:buClr>
                  <a:srgbClr val="990099"/>
                </a:buClr>
                <a:buSzPct val="100000"/>
                <a:defRPr/>
              </a:pPr>
              <a:r>
                <a:rPr lang="es-ES" sz="1400" i="1" dirty="0">
                  <a:latin typeface="Arial Narrow" pitchFamily="34" charset="0"/>
                  <a:cs typeface="+mn-cs"/>
                </a:rPr>
                <a:t>7. Cada programa operativo, a excepción de aquellos en que la asistencia técnica se preste con arreglo a un programa operativo específico, incluirá, previa evaluación debidamente justificada por parte del Estado miembro de que se trate de su pertinencia en relación con el contenido y los objetivos de los programas operativos, una descripción de </a:t>
              </a:r>
              <a:r>
                <a:rPr lang="es-ES" sz="1400" i="1" dirty="0">
                  <a:latin typeface="Arial Narrow" pitchFamily="34" charset="0"/>
                  <a:cs typeface="+mn-cs"/>
                </a:rPr>
                <a:t>[…]</a:t>
              </a:r>
              <a:r>
                <a:rPr lang="es-ES" sz="1400" dirty="0">
                  <a:latin typeface="+mn-lt"/>
                  <a:cs typeface="+mn-cs"/>
                </a:rPr>
                <a:t> </a:t>
              </a:r>
              <a:r>
                <a:rPr lang="es-ES" sz="1400" b="1" i="1" dirty="0">
                  <a:latin typeface="Arial Narrow" pitchFamily="34" charset="0"/>
                  <a:cs typeface="+mn-cs"/>
                </a:rPr>
                <a:t>las medidas específicas para promover la igualdad de oportunidades y prevenir la discriminación por razón de sexo, raza u origen étnico, religión o convicciones, discapacidad</a:t>
              </a:r>
              <a:r>
                <a:rPr lang="es-ES" sz="1400" i="1" dirty="0">
                  <a:latin typeface="Arial Narrow" pitchFamily="34" charset="0"/>
                  <a:cs typeface="+mn-cs"/>
                </a:rPr>
                <a:t>, edad u orientación sexual en la preparación, la concepción y la ejecución del programa operativo y, en particular, en relación con el acceso a la financiación, teniendo en cuenta las necesidades de los diversos grupos destinatarios que corren el riesgo de tal discriminación </a:t>
              </a:r>
              <a:r>
                <a:rPr lang="es-ES" sz="1400" b="1" i="1" dirty="0">
                  <a:latin typeface="Arial Narrow" pitchFamily="34" charset="0"/>
                  <a:cs typeface="+mn-cs"/>
                </a:rPr>
                <a:t>y en especial el requisito de garantizar la accesibilidad de las personas con discapacidad</a:t>
              </a:r>
              <a:r>
                <a:rPr lang="es-ES" sz="1400" i="1" dirty="0">
                  <a:latin typeface="Arial Narrow" pitchFamily="34" charset="0"/>
                  <a:cs typeface="+mn-cs"/>
                </a:rPr>
                <a:t>;</a:t>
              </a:r>
              <a:endParaRPr lang="es-ES" sz="1400" i="1" dirty="0">
                <a:latin typeface="Arial Narrow" pitchFamily="34" charset="0"/>
                <a:cs typeface="+mn-cs"/>
              </a:endParaRPr>
            </a:p>
          </p:txBody>
        </p:sp>
        <p:sp>
          <p:nvSpPr>
            <p:cNvPr id="33799" name="27 CuadroTexto"/>
            <p:cNvSpPr txBox="1">
              <a:spLocks noChangeArrowheads="1"/>
            </p:cNvSpPr>
            <p:nvPr/>
          </p:nvSpPr>
          <p:spPr bwMode="auto">
            <a:xfrm>
              <a:off x="3275856" y="3181569"/>
              <a:ext cx="5400600" cy="1262039"/>
            </a:xfrm>
            <a:prstGeom prst="rect">
              <a:avLst/>
            </a:prstGeom>
            <a:noFill/>
            <a:ln w="9525">
              <a:noFill/>
              <a:miter lim="800000"/>
              <a:headEnd/>
              <a:tailEnd/>
            </a:ln>
          </p:spPr>
          <p:txBody>
            <a:bodyPr>
              <a:spAutoFit/>
            </a:bodyPr>
            <a:lstStyle/>
            <a:p>
              <a:pPr algn="ctr" fontAlgn="auto">
                <a:spcBef>
                  <a:spcPts val="600"/>
                </a:spcBef>
                <a:spcAft>
                  <a:spcPts val="0"/>
                </a:spcAft>
                <a:buClr>
                  <a:srgbClr val="990099"/>
                </a:buClr>
                <a:buSzPct val="100000"/>
                <a:defRPr/>
              </a:pPr>
              <a:r>
                <a:rPr lang="es-ES" sz="1600" b="1" dirty="0">
                  <a:solidFill>
                    <a:schemeClr val="accent1">
                      <a:lumMod val="60000"/>
                      <a:lumOff val="40000"/>
                    </a:schemeClr>
                  </a:solidFill>
                  <a:latin typeface="Arial Narrow" pitchFamily="34" charset="0"/>
                  <a:cs typeface="+mn-cs"/>
                </a:rPr>
                <a:t>REGLAMENTO (UE) Nº 1303/2013</a:t>
              </a:r>
            </a:p>
            <a:p>
              <a:pPr algn="ctr" fontAlgn="auto">
                <a:spcBef>
                  <a:spcPts val="600"/>
                </a:spcBef>
                <a:spcAft>
                  <a:spcPts val="0"/>
                </a:spcAft>
                <a:buClr>
                  <a:srgbClr val="990099"/>
                </a:buClr>
                <a:buSzPct val="100000"/>
                <a:defRPr/>
              </a:pPr>
              <a:r>
                <a:rPr lang="es-ES" sz="1600" b="1" dirty="0">
                  <a:solidFill>
                    <a:schemeClr val="accent1">
                      <a:lumMod val="60000"/>
                      <a:lumOff val="40000"/>
                    </a:schemeClr>
                  </a:solidFill>
                  <a:latin typeface="Arial Narrow" pitchFamily="34" charset="0"/>
                  <a:cs typeface="+mn-cs"/>
                </a:rPr>
                <a:t>Artículo 96. Contenido, adopción y modificación de los programas operativos conforme al objetivo de inversión en crecimiento y empleo</a:t>
              </a:r>
              <a:r>
                <a:rPr lang="es-ES" sz="1600" b="1" dirty="0">
                  <a:solidFill>
                    <a:srgbClr val="990099"/>
                  </a:solidFill>
                  <a:latin typeface="Arial Narrow" pitchFamily="34" charset="0"/>
                  <a:cs typeface="+mn-cs"/>
                </a:rPr>
                <a:t>.</a:t>
              </a:r>
            </a:p>
          </p:txBody>
        </p:sp>
      </p:grpSp>
      <p:sp>
        <p:nvSpPr>
          <p:cNvPr id="8" name="7 Rectángulo"/>
          <p:cNvSpPr/>
          <p:nvPr/>
        </p:nvSpPr>
        <p:spPr>
          <a:xfrm>
            <a:off x="0" y="0"/>
            <a:ext cx="6948488" cy="465138"/>
          </a:xfrm>
          <a:prstGeom prst="rect">
            <a:avLst/>
          </a:prstGeom>
          <a:solidFill>
            <a:srgbClr val="5CAC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graphicFrame>
        <p:nvGraphicFramePr>
          <p:cNvPr id="10" name="9 Diagrama"/>
          <p:cNvGraphicFramePr/>
          <p:nvPr/>
        </p:nvGraphicFramePr>
        <p:xfrm>
          <a:off x="0" y="332656"/>
          <a:ext cx="2952328" cy="3631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4" name="2 Marcador de contenido"/>
          <p:cNvSpPr>
            <a:spLocks noGrp="1"/>
          </p:cNvSpPr>
          <p:nvPr>
            <p:ph idx="4294967295"/>
          </p:nvPr>
        </p:nvSpPr>
        <p:spPr>
          <a:xfrm>
            <a:off x="0" y="44450"/>
            <a:ext cx="6580188" cy="336550"/>
          </a:xfrm>
        </p:spPr>
        <p:txBody>
          <a:bodyPr/>
          <a:lstStyle/>
          <a:p>
            <a:pPr indent="0" algn="l">
              <a:spcBef>
                <a:spcPct val="0"/>
              </a:spcBef>
              <a:buFontTx/>
              <a:buNone/>
            </a:pPr>
            <a:r>
              <a:rPr sz="1800" b="1">
                <a:solidFill>
                  <a:schemeClr val="bg1"/>
                </a:solidFill>
                <a:latin typeface="Arial Narrow" pitchFamily="34" charset="0"/>
              </a:rPr>
              <a:t>ACCESIBILIDAD Y DISCAPACIDAD EN LA PREPARACIÓN: PO</a:t>
            </a:r>
          </a:p>
        </p:txBody>
      </p:sp>
      <p:sp>
        <p:nvSpPr>
          <p:cNvPr id="32775" name="14 CuadroTexto"/>
          <p:cNvSpPr txBox="1">
            <a:spLocks noChangeArrowheads="1"/>
          </p:cNvSpPr>
          <p:nvPr/>
        </p:nvSpPr>
        <p:spPr bwMode="auto">
          <a:xfrm>
            <a:off x="8532813" y="6453188"/>
            <a:ext cx="647700" cy="338137"/>
          </a:xfrm>
          <a:prstGeom prst="rect">
            <a:avLst/>
          </a:prstGeom>
          <a:noFill/>
          <a:ln w="9525">
            <a:noFill/>
            <a:miter lim="800000"/>
            <a:headEnd/>
            <a:tailEnd/>
          </a:ln>
        </p:spPr>
        <p:txBody>
          <a:bodyPr>
            <a:spAutoFit/>
          </a:bodyPr>
          <a:lstStyle/>
          <a:p>
            <a:fld id="{B7948804-1E19-424A-9C14-DEE1CC9941C4}" type="slidenum">
              <a:rPr lang="es-ES" sz="1600"/>
              <a:pPr/>
              <a:t>22</a:t>
            </a:fld>
            <a:endParaRPr lang="es-ES" sz="16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27 CuadroTexto"/>
          <p:cNvSpPr txBox="1">
            <a:spLocks noChangeArrowheads="1"/>
          </p:cNvSpPr>
          <p:nvPr/>
        </p:nvSpPr>
        <p:spPr bwMode="auto">
          <a:xfrm>
            <a:off x="3132138" y="765175"/>
            <a:ext cx="5616575" cy="1754188"/>
          </a:xfrm>
          <a:prstGeom prst="rect">
            <a:avLst/>
          </a:prstGeom>
          <a:noFill/>
          <a:ln w="9525">
            <a:noFill/>
            <a:miter lim="800000"/>
            <a:headEnd/>
            <a:tailEnd/>
          </a:ln>
        </p:spPr>
        <p:txBody>
          <a:bodyPr>
            <a:spAutoFit/>
          </a:bodyPr>
          <a:lstStyle/>
          <a:p>
            <a:pPr algn="just">
              <a:buClr>
                <a:srgbClr val="990099"/>
              </a:buClr>
              <a:buSzPct val="100000"/>
            </a:pPr>
            <a:r>
              <a:rPr lang="es-ES">
                <a:latin typeface="Arial Narrow" pitchFamily="34" charset="0"/>
              </a:rPr>
              <a:t>Finalmente, el Reglamento incluye dos </a:t>
            </a:r>
            <a:r>
              <a:rPr lang="es-ES" b="1">
                <a:latin typeface="Arial Narrow" pitchFamily="34" charset="0"/>
              </a:rPr>
              <a:t>condiciones generales ex ante vinculadas a la Discapacidad</a:t>
            </a:r>
            <a:r>
              <a:rPr lang="es-ES">
                <a:latin typeface="Arial Narrow" pitchFamily="34" charset="0"/>
              </a:rPr>
              <a:t>, que es necesario evaluar durante la elaboración del Acuerdo de Asociación y los Programas Operativos, y cuyo incumplimiento dentro del plazo establecido puede derivar, en las condiciones determinadas en el Reglamento, en procedimientos de suspensión de pagos. </a:t>
            </a:r>
          </a:p>
        </p:txBody>
      </p:sp>
      <p:sp>
        <p:nvSpPr>
          <p:cNvPr id="8" name="7 Rectángulo"/>
          <p:cNvSpPr/>
          <p:nvPr/>
        </p:nvSpPr>
        <p:spPr>
          <a:xfrm>
            <a:off x="0" y="0"/>
            <a:ext cx="6948488" cy="465138"/>
          </a:xfrm>
          <a:prstGeom prst="rect">
            <a:avLst/>
          </a:prstGeom>
          <a:solidFill>
            <a:srgbClr val="5CAC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graphicFrame>
        <p:nvGraphicFramePr>
          <p:cNvPr id="10" name="9 Diagrama"/>
          <p:cNvGraphicFramePr/>
          <p:nvPr/>
        </p:nvGraphicFramePr>
        <p:xfrm>
          <a:off x="0" y="332656"/>
          <a:ext cx="2952328" cy="3631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797" name="2 Marcador de contenido"/>
          <p:cNvSpPr>
            <a:spLocks noGrp="1"/>
          </p:cNvSpPr>
          <p:nvPr>
            <p:ph idx="4294967295"/>
          </p:nvPr>
        </p:nvSpPr>
        <p:spPr>
          <a:xfrm>
            <a:off x="0" y="44450"/>
            <a:ext cx="6948488" cy="336550"/>
          </a:xfrm>
        </p:spPr>
        <p:txBody>
          <a:bodyPr/>
          <a:lstStyle/>
          <a:p>
            <a:pPr indent="0" algn="l">
              <a:spcBef>
                <a:spcPct val="0"/>
              </a:spcBef>
              <a:buFontTx/>
              <a:buNone/>
            </a:pPr>
            <a:r>
              <a:rPr sz="1600" b="1">
                <a:solidFill>
                  <a:schemeClr val="bg1"/>
                </a:solidFill>
                <a:latin typeface="Arial Narrow" pitchFamily="34" charset="0"/>
              </a:rPr>
              <a:t>ACCESIBILIDAD Y DISCAPACIDAD EN LA PREPARACIÓN: CONDICIONES EX ANTE</a:t>
            </a:r>
          </a:p>
        </p:txBody>
      </p:sp>
      <p:grpSp>
        <p:nvGrpSpPr>
          <p:cNvPr id="33798" name="8 Grupo"/>
          <p:cNvGrpSpPr>
            <a:grpSpLocks/>
          </p:cNvGrpSpPr>
          <p:nvPr/>
        </p:nvGrpSpPr>
        <p:grpSpPr bwMode="auto">
          <a:xfrm>
            <a:off x="395288" y="3068638"/>
            <a:ext cx="8280400" cy="3297237"/>
            <a:chOff x="3275856" y="3337826"/>
            <a:chExt cx="5400600" cy="3298507"/>
          </a:xfrm>
        </p:grpSpPr>
        <p:sp>
          <p:nvSpPr>
            <p:cNvPr id="15" name="27 CuadroTexto"/>
            <p:cNvSpPr txBox="1">
              <a:spLocks noChangeArrowheads="1"/>
            </p:cNvSpPr>
            <p:nvPr/>
          </p:nvSpPr>
          <p:spPr bwMode="auto">
            <a:xfrm>
              <a:off x="3275856" y="4019125"/>
              <a:ext cx="5400600" cy="2617208"/>
            </a:xfrm>
            <a:prstGeom prst="rect">
              <a:avLst/>
            </a:prstGeom>
            <a:solidFill>
              <a:schemeClr val="accent1">
                <a:lumMod val="60000"/>
                <a:lumOff val="40000"/>
                <a:alpha val="10196"/>
              </a:schemeClr>
            </a:solidFill>
            <a:ln w="9525">
              <a:noFill/>
              <a:miter lim="800000"/>
              <a:headEnd/>
              <a:tailEnd/>
            </a:ln>
          </p:spPr>
          <p:txBody>
            <a:bodyPr>
              <a:spAutoFit/>
            </a:bodyPr>
            <a:lstStyle/>
            <a:p>
              <a:pPr algn="just" fontAlgn="auto">
                <a:spcBef>
                  <a:spcPts val="600"/>
                </a:spcBef>
                <a:spcAft>
                  <a:spcPts val="0"/>
                </a:spcAft>
                <a:buClr>
                  <a:srgbClr val="990099"/>
                </a:buClr>
                <a:buSzPct val="100000"/>
                <a:defRPr/>
              </a:pPr>
              <a:r>
                <a:rPr lang="es-ES" sz="1400" b="1" dirty="0">
                  <a:latin typeface="Arial Narrow" pitchFamily="34" charset="0"/>
                  <a:cs typeface="+mn-cs"/>
                </a:rPr>
                <a:t>1. Condición ex ante sobre LUCHA CONTRA LA DISCRIMINACIÓN </a:t>
              </a:r>
              <a:endParaRPr lang="es-ES" sz="1400" b="1" dirty="0">
                <a:latin typeface="Arial Narrow" pitchFamily="34" charset="0"/>
                <a:cs typeface="+mn-cs"/>
              </a:endParaRPr>
            </a:p>
            <a:p>
              <a:pPr algn="just" fontAlgn="auto">
                <a:spcBef>
                  <a:spcPts val="600"/>
                </a:spcBef>
                <a:spcAft>
                  <a:spcPts val="0"/>
                </a:spcAft>
                <a:buClr>
                  <a:srgbClr val="990099"/>
                </a:buClr>
                <a:buSzPct val="100000"/>
                <a:defRPr/>
              </a:pPr>
              <a:r>
                <a:rPr lang="es-ES" sz="1400" i="1" u="sng" dirty="0">
                  <a:latin typeface="Arial Narrow" pitchFamily="34" charset="0"/>
                  <a:cs typeface="+mn-cs"/>
                </a:rPr>
                <a:t>Condición ex ante</a:t>
              </a:r>
              <a:r>
                <a:rPr lang="es-ES" sz="1400" i="1" dirty="0">
                  <a:latin typeface="Arial Narrow" pitchFamily="34" charset="0"/>
                  <a:cs typeface="+mn-cs"/>
                </a:rPr>
                <a:t>: Existencia de capacidad administrativa para la ejecución y aplicación de la legislación y la política de la Unión </a:t>
              </a:r>
              <a:r>
                <a:rPr lang="es-ES" sz="1400" i="1" dirty="0">
                  <a:latin typeface="Arial Narrow" pitchFamily="34" charset="0"/>
                  <a:cs typeface="+mn-cs"/>
                </a:rPr>
                <a:t>contra la discriminación en </a:t>
              </a:r>
              <a:r>
                <a:rPr lang="es-ES" sz="1400" i="1" dirty="0">
                  <a:latin typeface="Arial Narrow" pitchFamily="34" charset="0"/>
                  <a:cs typeface="+mn-cs"/>
                </a:rPr>
                <a:t>el ámbito de los Fondos </a:t>
              </a:r>
              <a:r>
                <a:rPr lang="es-ES" sz="1400" i="1" dirty="0" err="1">
                  <a:latin typeface="Arial Narrow" pitchFamily="34" charset="0"/>
                  <a:cs typeface="+mn-cs"/>
                </a:rPr>
                <a:t>EIE</a:t>
              </a:r>
              <a:r>
                <a:rPr lang="es-ES" sz="1400" i="1" dirty="0">
                  <a:latin typeface="Arial Narrow" pitchFamily="34" charset="0"/>
                  <a:cs typeface="+mn-cs"/>
                </a:rPr>
                <a:t>.</a:t>
              </a:r>
            </a:p>
            <a:p>
              <a:pPr>
                <a:spcBef>
                  <a:spcPts val="0"/>
                </a:spcBef>
                <a:spcAft>
                  <a:spcPts val="0"/>
                </a:spcAft>
                <a:defRPr/>
              </a:pPr>
              <a:endParaRPr lang="es-ES" sz="1400" i="1" u="sng" dirty="0">
                <a:latin typeface="Arial Narrow" pitchFamily="34" charset="0"/>
                <a:cs typeface="+mn-cs"/>
              </a:endParaRPr>
            </a:p>
            <a:p>
              <a:pPr>
                <a:spcBef>
                  <a:spcPts val="0"/>
                </a:spcBef>
                <a:spcAft>
                  <a:spcPts val="0"/>
                </a:spcAft>
                <a:defRPr/>
              </a:pPr>
              <a:r>
                <a:rPr lang="es-ES" sz="1400" i="1" u="sng" dirty="0">
                  <a:latin typeface="Arial Narrow" pitchFamily="34" charset="0"/>
                  <a:cs typeface="+mn-cs"/>
                </a:rPr>
                <a:t>Criterios de cumplimiento</a:t>
              </a:r>
              <a:r>
                <a:rPr lang="es-ES" sz="1400" i="1" dirty="0">
                  <a:latin typeface="Arial Narrow" pitchFamily="34" charset="0"/>
                  <a:cs typeface="+mn-cs"/>
                </a:rPr>
                <a:t>: Disposiciones acordes con el marco institucional y jurídico de los Estados miembros para la </a:t>
              </a:r>
              <a:r>
                <a:rPr lang="es-ES" sz="1400" b="1" i="1" dirty="0">
                  <a:latin typeface="Arial Narrow" pitchFamily="34" charset="0"/>
                  <a:cs typeface="+mn-cs"/>
                </a:rPr>
                <a:t>participación</a:t>
              </a:r>
              <a:r>
                <a:rPr lang="es-ES" sz="1400" i="1" dirty="0">
                  <a:latin typeface="Arial Narrow" pitchFamily="34" charset="0"/>
                  <a:cs typeface="+mn-cs"/>
                </a:rPr>
                <a:t> de los organismos responsables de la promoción de la igualdad de trato de todas las personas durante la elaboración y aplicación de los programas, incluida la prestación de </a:t>
              </a:r>
              <a:r>
                <a:rPr lang="es-ES" sz="1400" b="1" i="1" dirty="0">
                  <a:latin typeface="Arial Narrow" pitchFamily="34" charset="0"/>
                  <a:cs typeface="+mn-cs"/>
                </a:rPr>
                <a:t>asesoramiento</a:t>
              </a:r>
              <a:r>
                <a:rPr lang="es-ES" sz="1400" i="1" dirty="0">
                  <a:latin typeface="Arial Narrow" pitchFamily="34" charset="0"/>
                  <a:cs typeface="+mn-cs"/>
                </a:rPr>
                <a:t> sobre la igualdad en las actividades relacionadas con los Fondos </a:t>
              </a:r>
              <a:r>
                <a:rPr lang="es-ES" sz="1400" i="1" dirty="0" err="1">
                  <a:latin typeface="Arial Narrow" pitchFamily="34" charset="0"/>
                  <a:cs typeface="+mn-cs"/>
                </a:rPr>
                <a:t>EIE</a:t>
              </a:r>
              <a:r>
                <a:rPr lang="es-ES" sz="1400" i="1" dirty="0">
                  <a:latin typeface="Arial Narrow" pitchFamily="34" charset="0"/>
                  <a:cs typeface="+mn-cs"/>
                </a:rPr>
                <a:t>.</a:t>
              </a:r>
            </a:p>
            <a:p>
              <a:pPr>
                <a:spcBef>
                  <a:spcPts val="0"/>
                </a:spcBef>
                <a:spcAft>
                  <a:spcPts val="0"/>
                </a:spcAft>
                <a:defRPr/>
              </a:pPr>
              <a:r>
                <a:rPr lang="es-ES" sz="1400" i="1" dirty="0">
                  <a:latin typeface="Arial Narrow" pitchFamily="34" charset="0"/>
                  <a:cs typeface="+mn-cs"/>
                </a:rPr>
                <a:t>Disposiciones para la </a:t>
              </a:r>
              <a:r>
                <a:rPr lang="es-ES" sz="1400" b="1" i="1" dirty="0">
                  <a:latin typeface="Arial Narrow" pitchFamily="34" charset="0"/>
                  <a:cs typeface="+mn-cs"/>
                </a:rPr>
                <a:t>formación</a:t>
              </a:r>
              <a:r>
                <a:rPr lang="es-ES" sz="1400" i="1" dirty="0">
                  <a:latin typeface="Arial Narrow" pitchFamily="34" charset="0"/>
                  <a:cs typeface="+mn-cs"/>
                </a:rPr>
                <a:t> del personal de las autoridades que participa en la gestión y control de los Fondos </a:t>
              </a:r>
              <a:r>
                <a:rPr lang="es-ES" sz="1400" i="1" dirty="0" err="1">
                  <a:latin typeface="Arial Narrow" pitchFamily="34" charset="0"/>
                  <a:cs typeface="+mn-cs"/>
                </a:rPr>
                <a:t>EIE</a:t>
              </a:r>
              <a:r>
                <a:rPr lang="es-ES" sz="1400" i="1" dirty="0">
                  <a:latin typeface="Arial Narrow" pitchFamily="34" charset="0"/>
                  <a:cs typeface="+mn-cs"/>
                </a:rPr>
                <a:t> en los ámbitos de la legislación y la política de la Unión contra la discriminación.</a:t>
              </a:r>
            </a:p>
            <a:p>
              <a:pPr algn="just" fontAlgn="auto">
                <a:spcBef>
                  <a:spcPts val="600"/>
                </a:spcBef>
                <a:spcAft>
                  <a:spcPts val="0"/>
                </a:spcAft>
                <a:buClr>
                  <a:srgbClr val="990099"/>
                </a:buClr>
                <a:buSzPct val="100000"/>
                <a:defRPr/>
              </a:pPr>
              <a:endParaRPr lang="es-ES" sz="1400" i="1" dirty="0">
                <a:latin typeface="Arial Narrow" pitchFamily="34" charset="0"/>
                <a:cs typeface="+mn-cs"/>
              </a:endParaRPr>
            </a:p>
          </p:txBody>
        </p:sp>
        <p:sp>
          <p:nvSpPr>
            <p:cNvPr id="16" name="27 CuadroTexto"/>
            <p:cNvSpPr txBox="1">
              <a:spLocks noChangeArrowheads="1"/>
            </p:cNvSpPr>
            <p:nvPr/>
          </p:nvSpPr>
          <p:spPr bwMode="auto">
            <a:xfrm>
              <a:off x="3275856" y="3337826"/>
              <a:ext cx="5400600" cy="662242"/>
            </a:xfrm>
            <a:prstGeom prst="rect">
              <a:avLst/>
            </a:prstGeom>
            <a:noFill/>
            <a:ln w="9525">
              <a:noFill/>
              <a:miter lim="800000"/>
              <a:headEnd/>
              <a:tailEnd/>
            </a:ln>
          </p:spPr>
          <p:txBody>
            <a:bodyPr>
              <a:spAutoFit/>
            </a:bodyPr>
            <a:lstStyle/>
            <a:p>
              <a:pPr algn="ctr" fontAlgn="auto">
                <a:spcBef>
                  <a:spcPts val="600"/>
                </a:spcBef>
                <a:spcAft>
                  <a:spcPts val="0"/>
                </a:spcAft>
                <a:buClr>
                  <a:srgbClr val="990099"/>
                </a:buClr>
                <a:buSzPct val="100000"/>
                <a:defRPr/>
              </a:pPr>
              <a:r>
                <a:rPr lang="es-ES" sz="1600" b="1" dirty="0">
                  <a:solidFill>
                    <a:schemeClr val="accent1">
                      <a:lumMod val="60000"/>
                      <a:lumOff val="40000"/>
                    </a:schemeClr>
                  </a:solidFill>
                  <a:latin typeface="Arial Narrow" pitchFamily="34" charset="0"/>
                  <a:cs typeface="+mn-cs"/>
                </a:rPr>
                <a:t>REGLAMENTO (UE) Nº 1303/2013</a:t>
              </a:r>
            </a:p>
            <a:p>
              <a:pPr algn="ctr" fontAlgn="auto">
                <a:spcBef>
                  <a:spcPts val="600"/>
                </a:spcBef>
                <a:spcAft>
                  <a:spcPts val="0"/>
                </a:spcAft>
                <a:buClr>
                  <a:srgbClr val="990099"/>
                </a:buClr>
                <a:buSzPct val="100000"/>
                <a:defRPr/>
              </a:pPr>
              <a:r>
                <a:rPr lang="es-ES" sz="1600" b="1" dirty="0">
                  <a:solidFill>
                    <a:schemeClr val="accent1">
                      <a:lumMod val="60000"/>
                      <a:lumOff val="40000"/>
                    </a:schemeClr>
                  </a:solidFill>
                  <a:latin typeface="Arial Narrow" pitchFamily="34" charset="0"/>
                  <a:cs typeface="+mn-cs"/>
                </a:rPr>
                <a:t>Anexo XI. Condiciones ex ante</a:t>
              </a:r>
              <a:r>
                <a:rPr lang="es-ES" sz="1600" b="1" dirty="0">
                  <a:solidFill>
                    <a:schemeClr val="accent1">
                      <a:lumMod val="60000"/>
                      <a:lumOff val="40000"/>
                    </a:schemeClr>
                  </a:solidFill>
                  <a:latin typeface="Arial Narrow" pitchFamily="34" charset="0"/>
                  <a:cs typeface="+mn-cs"/>
                </a:rPr>
                <a:t>. Parte II</a:t>
              </a:r>
              <a:endParaRPr lang="es-ES" sz="1600" b="1" dirty="0">
                <a:solidFill>
                  <a:schemeClr val="accent1">
                    <a:lumMod val="60000"/>
                    <a:lumOff val="40000"/>
                  </a:schemeClr>
                </a:solidFill>
                <a:latin typeface="Arial Narrow" pitchFamily="34" charset="0"/>
                <a:cs typeface="+mn-cs"/>
              </a:endParaRPr>
            </a:p>
          </p:txBody>
        </p:sp>
      </p:grpSp>
      <p:sp>
        <p:nvSpPr>
          <p:cNvPr id="33799" name="16 CuadroTexto"/>
          <p:cNvSpPr txBox="1">
            <a:spLocks noChangeArrowheads="1"/>
          </p:cNvSpPr>
          <p:nvPr/>
        </p:nvSpPr>
        <p:spPr bwMode="auto">
          <a:xfrm>
            <a:off x="8532813" y="6453188"/>
            <a:ext cx="647700" cy="338137"/>
          </a:xfrm>
          <a:prstGeom prst="rect">
            <a:avLst/>
          </a:prstGeom>
          <a:noFill/>
          <a:ln w="9525">
            <a:noFill/>
            <a:miter lim="800000"/>
            <a:headEnd/>
            <a:tailEnd/>
          </a:ln>
        </p:spPr>
        <p:txBody>
          <a:bodyPr>
            <a:spAutoFit/>
          </a:bodyPr>
          <a:lstStyle/>
          <a:p>
            <a:fld id="{EA5751B5-28CE-4792-A1CB-5484C0FDF5A6}" type="slidenum">
              <a:rPr lang="es-ES" sz="1600"/>
              <a:pPr/>
              <a:t>23</a:t>
            </a:fld>
            <a:endParaRPr lang="es-ES" sz="16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27 CuadroTexto"/>
          <p:cNvSpPr txBox="1">
            <a:spLocks noChangeArrowheads="1"/>
          </p:cNvSpPr>
          <p:nvPr/>
        </p:nvSpPr>
        <p:spPr bwMode="auto">
          <a:xfrm>
            <a:off x="3132138" y="1773238"/>
            <a:ext cx="5616575" cy="338137"/>
          </a:xfrm>
          <a:prstGeom prst="rect">
            <a:avLst/>
          </a:prstGeom>
          <a:noFill/>
          <a:ln w="9525">
            <a:noFill/>
            <a:miter lim="800000"/>
            <a:headEnd/>
            <a:tailEnd/>
          </a:ln>
        </p:spPr>
        <p:txBody>
          <a:bodyPr>
            <a:spAutoFit/>
          </a:bodyPr>
          <a:lstStyle/>
          <a:p>
            <a:pPr algn="just">
              <a:buClr>
                <a:srgbClr val="990099"/>
              </a:buClr>
              <a:buSzPct val="100000"/>
            </a:pPr>
            <a:r>
              <a:rPr lang="es-ES" sz="1600">
                <a:latin typeface="Arial Narrow" pitchFamily="34" charset="0"/>
              </a:rPr>
              <a:t> </a:t>
            </a:r>
          </a:p>
        </p:txBody>
      </p:sp>
      <p:sp>
        <p:nvSpPr>
          <p:cNvPr id="8" name="7 Rectángulo"/>
          <p:cNvSpPr/>
          <p:nvPr/>
        </p:nvSpPr>
        <p:spPr>
          <a:xfrm>
            <a:off x="0" y="0"/>
            <a:ext cx="6948488" cy="465138"/>
          </a:xfrm>
          <a:prstGeom prst="rect">
            <a:avLst/>
          </a:prstGeom>
          <a:solidFill>
            <a:srgbClr val="5CAC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graphicFrame>
        <p:nvGraphicFramePr>
          <p:cNvPr id="10" name="9 Diagrama"/>
          <p:cNvGraphicFramePr/>
          <p:nvPr/>
        </p:nvGraphicFramePr>
        <p:xfrm>
          <a:off x="0" y="332656"/>
          <a:ext cx="2952328" cy="3631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821" name="2 Marcador de contenido"/>
          <p:cNvSpPr>
            <a:spLocks noGrp="1"/>
          </p:cNvSpPr>
          <p:nvPr>
            <p:ph idx="4294967295"/>
          </p:nvPr>
        </p:nvSpPr>
        <p:spPr>
          <a:xfrm>
            <a:off x="0" y="44450"/>
            <a:ext cx="6948488" cy="336550"/>
          </a:xfrm>
        </p:spPr>
        <p:txBody>
          <a:bodyPr/>
          <a:lstStyle/>
          <a:p>
            <a:pPr indent="0" algn="l">
              <a:spcBef>
                <a:spcPct val="0"/>
              </a:spcBef>
              <a:buFontTx/>
              <a:buNone/>
            </a:pPr>
            <a:r>
              <a:rPr sz="1600" b="1">
                <a:solidFill>
                  <a:schemeClr val="bg1"/>
                </a:solidFill>
                <a:latin typeface="Arial Narrow" pitchFamily="34" charset="0"/>
              </a:rPr>
              <a:t>ACCESIBILIDAD Y DISCAPACIDAD EN LA PREPARACIÓN: CONDICIONES EX ANTE</a:t>
            </a:r>
          </a:p>
        </p:txBody>
      </p:sp>
      <p:grpSp>
        <p:nvGrpSpPr>
          <p:cNvPr id="34822" name="15 Grupo"/>
          <p:cNvGrpSpPr>
            <a:grpSpLocks/>
          </p:cNvGrpSpPr>
          <p:nvPr/>
        </p:nvGrpSpPr>
        <p:grpSpPr bwMode="auto">
          <a:xfrm>
            <a:off x="539750" y="1016000"/>
            <a:ext cx="8496300" cy="5451475"/>
            <a:chOff x="539552" y="836712"/>
            <a:chExt cx="8496944" cy="5451419"/>
          </a:xfrm>
        </p:grpSpPr>
        <p:grpSp>
          <p:nvGrpSpPr>
            <p:cNvPr id="34824" name="8 Grupo"/>
            <p:cNvGrpSpPr>
              <a:grpSpLocks/>
            </p:cNvGrpSpPr>
            <p:nvPr/>
          </p:nvGrpSpPr>
          <p:grpSpPr bwMode="auto">
            <a:xfrm>
              <a:off x="539552" y="836712"/>
              <a:ext cx="8496944" cy="5451419"/>
              <a:chOff x="3321624" y="712607"/>
              <a:chExt cx="5400600" cy="5873097"/>
            </a:xfrm>
          </p:grpSpPr>
          <p:sp>
            <p:nvSpPr>
              <p:cNvPr id="2" name="27 CuadroTexto"/>
              <p:cNvSpPr txBox="1">
                <a:spLocks noChangeArrowheads="1"/>
              </p:cNvSpPr>
              <p:nvPr/>
            </p:nvSpPr>
            <p:spPr bwMode="auto">
              <a:xfrm>
                <a:off x="3321624" y="3700464"/>
                <a:ext cx="5400600" cy="2885240"/>
              </a:xfrm>
              <a:prstGeom prst="rect">
                <a:avLst/>
              </a:prstGeom>
              <a:solidFill>
                <a:schemeClr val="accent1">
                  <a:lumMod val="60000"/>
                  <a:lumOff val="40000"/>
                  <a:alpha val="10196"/>
                </a:schemeClr>
              </a:solidFill>
              <a:ln w="9525">
                <a:noFill/>
                <a:miter lim="800000"/>
                <a:headEnd/>
                <a:tailEnd/>
              </a:ln>
            </p:spPr>
            <p:txBody>
              <a:bodyPr>
                <a:spAutoFit/>
              </a:bodyPr>
              <a:lstStyle/>
              <a:p>
                <a:pPr>
                  <a:spcBef>
                    <a:spcPts val="0"/>
                  </a:spcBef>
                  <a:spcAft>
                    <a:spcPts val="0"/>
                  </a:spcAft>
                  <a:defRPr/>
                </a:pPr>
                <a:r>
                  <a:rPr lang="es-ES" sz="1400" i="1" u="sng" dirty="0">
                    <a:latin typeface="Arial Narrow" pitchFamily="34" charset="0"/>
                    <a:cs typeface="+mn-cs"/>
                  </a:rPr>
                  <a:t>Criterios de cumplimiento</a:t>
                </a:r>
                <a:r>
                  <a:rPr lang="es-ES" sz="1400" i="1" dirty="0">
                    <a:latin typeface="Arial Narrow" pitchFamily="34" charset="0"/>
                    <a:cs typeface="+mn-cs"/>
                  </a:rPr>
                  <a:t> </a:t>
                </a:r>
              </a:p>
              <a:p>
                <a:pPr>
                  <a:spcBef>
                    <a:spcPts val="0"/>
                  </a:spcBef>
                  <a:spcAft>
                    <a:spcPts val="0"/>
                  </a:spcAft>
                  <a:defRPr/>
                </a:pPr>
                <a:r>
                  <a:rPr lang="es-ES" sz="1400" i="1" dirty="0">
                    <a:latin typeface="Arial Narrow" pitchFamily="34" charset="0"/>
                    <a:cs typeface="+mn-cs"/>
                  </a:rPr>
                  <a:t>- Disposiciones acordes con el marco institucional y jurídico de los Estados miembros para la </a:t>
                </a:r>
                <a:r>
                  <a:rPr lang="es-ES" sz="1400" b="1" i="1" dirty="0">
                    <a:latin typeface="Arial Narrow" pitchFamily="34" charset="0"/>
                    <a:cs typeface="+mn-cs"/>
                  </a:rPr>
                  <a:t>consulta y participación </a:t>
                </a:r>
                <a:r>
                  <a:rPr lang="es-ES" sz="1400" i="1" dirty="0">
                    <a:latin typeface="Arial Narrow" pitchFamily="34" charset="0"/>
                    <a:cs typeface="+mn-cs"/>
                  </a:rPr>
                  <a:t>de los organismos responsables de la protección de los derechos de las personas con discapacidad, o de las organización de representa ión de las personas con discapacidad u otras partes interesadas pertinentes, durante la elaboración y aplicación de los programas.</a:t>
                </a:r>
              </a:p>
              <a:p>
                <a:pPr>
                  <a:spcBef>
                    <a:spcPts val="0"/>
                  </a:spcBef>
                  <a:spcAft>
                    <a:spcPts val="0"/>
                  </a:spcAft>
                  <a:defRPr/>
                </a:pPr>
                <a:r>
                  <a:rPr lang="es-ES" sz="1400" i="1" dirty="0">
                    <a:latin typeface="Arial Narrow" pitchFamily="34" charset="0"/>
                    <a:cs typeface="+mn-cs"/>
                  </a:rPr>
                  <a:t>- Disposiciones para la </a:t>
                </a:r>
                <a:r>
                  <a:rPr lang="es-ES" sz="1400" b="1" i="1" dirty="0">
                    <a:latin typeface="Arial Narrow" pitchFamily="34" charset="0"/>
                    <a:cs typeface="+mn-cs"/>
                  </a:rPr>
                  <a:t>formación</a:t>
                </a:r>
                <a:r>
                  <a:rPr lang="es-ES" sz="1400" i="1" dirty="0">
                    <a:latin typeface="Arial Narrow" pitchFamily="34" charset="0"/>
                    <a:cs typeface="+mn-cs"/>
                  </a:rPr>
                  <a:t> del personal de las autoridades que participa en la gestión y control de los Fondos EIE en los ámbitos de la legislación y la política nacionales y de la Unión aplicables en materia de discapacidad, incluidas la accesibilidad y la aplicación práctica de la Convención de las Naciones Unidas sobre los derechos de las personas con discapacidad, como se refleja en la legislación nacional y de la Unión, según proceda.</a:t>
                </a:r>
              </a:p>
              <a:p>
                <a:pPr>
                  <a:spcBef>
                    <a:spcPts val="0"/>
                  </a:spcBef>
                  <a:spcAft>
                    <a:spcPts val="0"/>
                  </a:spcAft>
                  <a:defRPr/>
                </a:pPr>
                <a:r>
                  <a:rPr lang="es-ES" sz="1400" i="1" dirty="0">
                    <a:latin typeface="Arial Narrow" pitchFamily="34" charset="0"/>
                    <a:cs typeface="+mn-cs"/>
                  </a:rPr>
                  <a:t>- Disposiciones para </a:t>
                </a:r>
                <a:r>
                  <a:rPr lang="es-ES" sz="1400" b="1" i="1" dirty="0">
                    <a:latin typeface="Arial Narrow" pitchFamily="34" charset="0"/>
                    <a:cs typeface="+mn-cs"/>
                  </a:rPr>
                  <a:t>garantizar el seguimiento </a:t>
                </a:r>
                <a:r>
                  <a:rPr lang="es-ES" sz="1400" i="1" dirty="0">
                    <a:latin typeface="Arial Narrow" pitchFamily="34" charset="0"/>
                    <a:cs typeface="+mn-cs"/>
                  </a:rPr>
                  <a:t>de la aplicación del artículo 9 de la Convención de las Naciones Unidas sobre los derechos de las personas con discapacidad en relación con los Fondos EIE durante la elaboración y aplicación de los programas.</a:t>
                </a:r>
                <a:endParaRPr lang="es-ES" sz="1400" i="1" dirty="0">
                  <a:latin typeface="Arial Narrow" pitchFamily="34" charset="0"/>
                  <a:cs typeface="+mn-cs"/>
                </a:endParaRPr>
              </a:p>
            </p:txBody>
          </p:sp>
          <p:sp>
            <p:nvSpPr>
              <p:cNvPr id="3" name="27 CuadroTexto"/>
              <p:cNvSpPr txBox="1">
                <a:spLocks noChangeArrowheads="1"/>
              </p:cNvSpPr>
              <p:nvPr/>
            </p:nvSpPr>
            <p:spPr bwMode="auto">
              <a:xfrm>
                <a:off x="4099626" y="712607"/>
                <a:ext cx="4577190" cy="713187"/>
              </a:xfrm>
              <a:prstGeom prst="rect">
                <a:avLst/>
              </a:prstGeom>
              <a:noFill/>
              <a:ln w="9525">
                <a:noFill/>
                <a:miter lim="800000"/>
                <a:headEnd/>
                <a:tailEnd/>
              </a:ln>
            </p:spPr>
            <p:txBody>
              <a:bodyPr>
                <a:spAutoFit/>
              </a:bodyPr>
              <a:lstStyle/>
              <a:p>
                <a:pPr algn="ctr" fontAlgn="auto">
                  <a:spcBef>
                    <a:spcPts val="600"/>
                  </a:spcBef>
                  <a:spcAft>
                    <a:spcPts val="0"/>
                  </a:spcAft>
                  <a:buClr>
                    <a:srgbClr val="990099"/>
                  </a:buClr>
                  <a:buSzPct val="100000"/>
                  <a:defRPr/>
                </a:pPr>
                <a:r>
                  <a:rPr lang="es-ES" sz="1600" b="1" dirty="0">
                    <a:solidFill>
                      <a:schemeClr val="accent1">
                        <a:lumMod val="60000"/>
                        <a:lumOff val="40000"/>
                      </a:schemeClr>
                    </a:solidFill>
                    <a:latin typeface="Arial Narrow" pitchFamily="34" charset="0"/>
                    <a:cs typeface="+mn-cs"/>
                  </a:rPr>
                  <a:t>REGLAMENTO (UE) Nº 1303/2013</a:t>
                </a:r>
              </a:p>
              <a:p>
                <a:pPr algn="ctr" fontAlgn="auto">
                  <a:spcBef>
                    <a:spcPts val="600"/>
                  </a:spcBef>
                  <a:spcAft>
                    <a:spcPts val="0"/>
                  </a:spcAft>
                  <a:buClr>
                    <a:srgbClr val="990099"/>
                  </a:buClr>
                  <a:buSzPct val="100000"/>
                  <a:defRPr/>
                </a:pPr>
                <a:r>
                  <a:rPr lang="es-ES" sz="1600" b="1" dirty="0">
                    <a:solidFill>
                      <a:schemeClr val="accent1">
                        <a:lumMod val="60000"/>
                        <a:lumOff val="40000"/>
                      </a:schemeClr>
                    </a:solidFill>
                    <a:latin typeface="Arial Narrow" pitchFamily="34" charset="0"/>
                    <a:cs typeface="+mn-cs"/>
                  </a:rPr>
                  <a:t>Anexo XI. Condiciones ex ante</a:t>
                </a:r>
                <a:r>
                  <a:rPr lang="es-ES" sz="1600" b="1" dirty="0">
                    <a:solidFill>
                      <a:schemeClr val="accent1">
                        <a:lumMod val="60000"/>
                        <a:lumOff val="40000"/>
                      </a:schemeClr>
                    </a:solidFill>
                    <a:latin typeface="Arial Narrow" pitchFamily="34" charset="0"/>
                    <a:cs typeface="+mn-cs"/>
                  </a:rPr>
                  <a:t>. Parte II</a:t>
                </a:r>
                <a:endParaRPr lang="es-ES" sz="1600" b="1" dirty="0">
                  <a:solidFill>
                    <a:schemeClr val="accent1">
                      <a:lumMod val="60000"/>
                      <a:lumOff val="40000"/>
                    </a:schemeClr>
                  </a:solidFill>
                  <a:latin typeface="Arial Narrow" pitchFamily="34" charset="0"/>
                  <a:cs typeface="+mn-cs"/>
                </a:endParaRPr>
              </a:p>
            </p:txBody>
          </p:sp>
        </p:grpSp>
        <p:sp>
          <p:nvSpPr>
            <p:cNvPr id="15" name="27 CuadroTexto"/>
            <p:cNvSpPr txBox="1">
              <a:spLocks noChangeArrowheads="1"/>
            </p:cNvSpPr>
            <p:nvPr/>
          </p:nvSpPr>
          <p:spPr bwMode="auto">
            <a:xfrm>
              <a:off x="3132136" y="1628867"/>
              <a:ext cx="5832917" cy="1400161"/>
            </a:xfrm>
            <a:prstGeom prst="rect">
              <a:avLst/>
            </a:prstGeom>
            <a:solidFill>
              <a:schemeClr val="accent1">
                <a:lumMod val="60000"/>
                <a:lumOff val="40000"/>
                <a:alpha val="10196"/>
              </a:schemeClr>
            </a:solidFill>
            <a:ln w="9525">
              <a:noFill/>
              <a:miter lim="800000"/>
              <a:headEnd/>
              <a:tailEnd/>
            </a:ln>
          </p:spPr>
          <p:txBody>
            <a:bodyPr>
              <a:spAutoFit/>
            </a:bodyPr>
            <a:lstStyle/>
            <a:p>
              <a:pPr algn="just" fontAlgn="auto">
                <a:spcBef>
                  <a:spcPts val="600"/>
                </a:spcBef>
                <a:spcAft>
                  <a:spcPts val="0"/>
                </a:spcAft>
                <a:buClr>
                  <a:srgbClr val="990099"/>
                </a:buClr>
                <a:buSzPct val="100000"/>
                <a:defRPr/>
              </a:pPr>
              <a:r>
                <a:rPr lang="es-ES_tradnl" sz="1600" b="1" dirty="0">
                  <a:latin typeface="Arial Narrow" pitchFamily="34" charset="0"/>
                  <a:cs typeface="+mn-cs"/>
                </a:rPr>
                <a:t>2. Condición ex ante sobre DISCAPACIDAD</a:t>
              </a:r>
              <a:r>
                <a:rPr lang="es-ES_tradnl" sz="1600" i="1" u="sng" dirty="0">
                  <a:latin typeface="Arial Narrow" pitchFamily="34" charset="0"/>
                  <a:cs typeface="+mn-cs"/>
                </a:rPr>
                <a:t> </a:t>
              </a:r>
              <a:endParaRPr lang="es-ES" sz="1600" i="1" u="sng" dirty="0">
                <a:latin typeface="Arial Narrow" pitchFamily="34" charset="0"/>
                <a:cs typeface="+mn-cs"/>
              </a:endParaRPr>
            </a:p>
            <a:p>
              <a:pPr algn="just" fontAlgn="auto">
                <a:spcBef>
                  <a:spcPts val="600"/>
                </a:spcBef>
                <a:spcAft>
                  <a:spcPts val="0"/>
                </a:spcAft>
                <a:buClr>
                  <a:srgbClr val="990099"/>
                </a:buClr>
                <a:buSzPct val="100000"/>
                <a:defRPr/>
              </a:pPr>
              <a:r>
                <a:rPr lang="es-ES" sz="1600" i="1" u="sng" dirty="0">
                  <a:latin typeface="Arial Narrow" pitchFamily="34" charset="0"/>
                  <a:cs typeface="+mn-cs"/>
                </a:rPr>
                <a:t>Condición ex </a:t>
              </a:r>
              <a:r>
                <a:rPr lang="es-ES" sz="1600" i="1" dirty="0">
                  <a:latin typeface="Arial Narrow" pitchFamily="34" charset="0"/>
                  <a:cs typeface="+mn-cs"/>
                </a:rPr>
                <a:t>ante: Existencia de capacidad administrativa para la ejecución y aplicación de la Convención de las Naciones Unidas sobre los derechos de las personas con discapacidad en el ámbito de los Fondos EIE de conformidad con la Decisión 2010/48/CE del Consejo</a:t>
              </a:r>
              <a:endParaRPr lang="es-ES" sz="1000" i="1" dirty="0">
                <a:latin typeface="Arial Narrow" pitchFamily="34" charset="0"/>
                <a:cs typeface="+mn-cs"/>
              </a:endParaRPr>
            </a:p>
          </p:txBody>
        </p:sp>
      </p:grpSp>
      <p:sp>
        <p:nvSpPr>
          <p:cNvPr id="34823" name="16 CuadroTexto"/>
          <p:cNvSpPr txBox="1">
            <a:spLocks noChangeArrowheads="1"/>
          </p:cNvSpPr>
          <p:nvPr/>
        </p:nvSpPr>
        <p:spPr bwMode="auto">
          <a:xfrm>
            <a:off x="8532813" y="6453188"/>
            <a:ext cx="647700" cy="338137"/>
          </a:xfrm>
          <a:prstGeom prst="rect">
            <a:avLst/>
          </a:prstGeom>
          <a:noFill/>
          <a:ln w="9525">
            <a:noFill/>
            <a:miter lim="800000"/>
            <a:headEnd/>
            <a:tailEnd/>
          </a:ln>
        </p:spPr>
        <p:txBody>
          <a:bodyPr>
            <a:spAutoFit/>
          </a:bodyPr>
          <a:lstStyle/>
          <a:p>
            <a:fld id="{A862902C-F233-4E8D-A1C2-62862E0B45D4}" type="slidenum">
              <a:rPr lang="es-ES" sz="1600"/>
              <a:pPr/>
              <a:t>24</a:t>
            </a:fld>
            <a:endParaRPr lang="es-ES" sz="16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27 CuadroTexto"/>
          <p:cNvSpPr txBox="1">
            <a:spLocks noChangeArrowheads="1"/>
          </p:cNvSpPr>
          <p:nvPr/>
        </p:nvSpPr>
        <p:spPr bwMode="auto">
          <a:xfrm>
            <a:off x="3132138" y="620713"/>
            <a:ext cx="5616575" cy="2586037"/>
          </a:xfrm>
          <a:prstGeom prst="rect">
            <a:avLst/>
          </a:prstGeom>
          <a:noFill/>
          <a:ln w="9525">
            <a:noFill/>
            <a:miter lim="800000"/>
            <a:headEnd/>
            <a:tailEnd/>
          </a:ln>
        </p:spPr>
        <p:txBody>
          <a:bodyPr>
            <a:spAutoFit/>
          </a:bodyPr>
          <a:lstStyle/>
          <a:p>
            <a:pPr algn="just">
              <a:buClr>
                <a:srgbClr val="990099"/>
              </a:buClr>
              <a:buSzPct val="100000"/>
            </a:pPr>
            <a:r>
              <a:rPr lang="es-ES">
                <a:latin typeface="Arial Narrow" pitchFamily="34" charset="0"/>
              </a:rPr>
              <a:t>El </a:t>
            </a:r>
            <a:r>
              <a:rPr lang="es-ES" b="1" u="sng">
                <a:latin typeface="Arial Narrow" pitchFamily="34" charset="0"/>
              </a:rPr>
              <a:t>Marco Estratégico Común </a:t>
            </a:r>
            <a:r>
              <a:rPr lang="es-ES">
                <a:latin typeface="Arial Narrow" pitchFamily="34" charset="0"/>
              </a:rPr>
              <a:t>insiste en la adopción de medidas en lo que respecta a la </a:t>
            </a:r>
            <a:r>
              <a:rPr lang="es-ES" b="1">
                <a:latin typeface="Arial Narrow" pitchFamily="34" charset="0"/>
              </a:rPr>
              <a:t>selección de operaciones</a:t>
            </a:r>
            <a:r>
              <a:rPr lang="es-ES">
                <a:latin typeface="Arial Narrow" pitchFamily="34" charset="0"/>
              </a:rPr>
              <a:t>, la fijación de </a:t>
            </a:r>
            <a:r>
              <a:rPr lang="es-ES" b="1">
                <a:latin typeface="Arial Narrow" pitchFamily="34" charset="0"/>
              </a:rPr>
              <a:t>objetivos de accesibilidad y no discriminación </a:t>
            </a:r>
            <a:r>
              <a:rPr lang="es-ES">
                <a:latin typeface="Arial Narrow" pitchFamily="34" charset="0"/>
              </a:rPr>
              <a:t>para las intervenciones, la realización de </a:t>
            </a:r>
            <a:r>
              <a:rPr lang="es-ES" b="1">
                <a:latin typeface="Arial Narrow" pitchFamily="34" charset="0"/>
              </a:rPr>
              <a:t>análisis</a:t>
            </a:r>
            <a:r>
              <a:rPr lang="es-ES">
                <a:latin typeface="Arial Narrow" pitchFamily="34" charset="0"/>
              </a:rPr>
              <a:t>, la implementación de </a:t>
            </a:r>
            <a:r>
              <a:rPr lang="es-ES" b="1">
                <a:latin typeface="Arial Narrow" pitchFamily="34" charset="0"/>
              </a:rPr>
              <a:t>acciones específicas </a:t>
            </a:r>
            <a:r>
              <a:rPr lang="es-ES">
                <a:latin typeface="Arial Narrow" pitchFamily="34" charset="0"/>
              </a:rPr>
              <a:t>–especialmente a través del FSE– y la existencia de </a:t>
            </a:r>
            <a:r>
              <a:rPr lang="es-ES" b="1">
                <a:latin typeface="Arial Narrow" pitchFamily="34" charset="0"/>
              </a:rPr>
              <a:t>estructuras adecuadas que asesoren </a:t>
            </a:r>
            <a:r>
              <a:rPr lang="es-ES">
                <a:latin typeface="Arial Narrow" pitchFamily="34" charset="0"/>
              </a:rPr>
              <a:t>a fin de que los órganos gestores dispongan de las competencias necesarias para la preparación, el seguimiento y la evaluación de los Fondos EIE.</a:t>
            </a:r>
          </a:p>
        </p:txBody>
      </p:sp>
      <p:grpSp>
        <p:nvGrpSpPr>
          <p:cNvPr id="35843" name="8 Grupo"/>
          <p:cNvGrpSpPr>
            <a:grpSpLocks/>
          </p:cNvGrpSpPr>
          <p:nvPr/>
        </p:nvGrpSpPr>
        <p:grpSpPr bwMode="auto">
          <a:xfrm>
            <a:off x="395288" y="3429000"/>
            <a:ext cx="8497887" cy="2879725"/>
            <a:chOff x="3275856" y="3337828"/>
            <a:chExt cx="5400600" cy="2879994"/>
          </a:xfrm>
        </p:grpSpPr>
        <p:sp>
          <p:nvSpPr>
            <p:cNvPr id="2" name="27 CuadroTexto"/>
            <p:cNvSpPr txBox="1">
              <a:spLocks noChangeArrowheads="1"/>
            </p:cNvSpPr>
            <p:nvPr/>
          </p:nvSpPr>
          <p:spPr bwMode="auto">
            <a:xfrm>
              <a:off x="3275856" y="3895093"/>
              <a:ext cx="5400600" cy="2322729"/>
            </a:xfrm>
            <a:prstGeom prst="rect">
              <a:avLst/>
            </a:prstGeom>
            <a:solidFill>
              <a:schemeClr val="accent1">
                <a:lumMod val="60000"/>
                <a:lumOff val="40000"/>
                <a:alpha val="10196"/>
              </a:schemeClr>
            </a:solidFill>
            <a:ln w="9525">
              <a:noFill/>
              <a:miter lim="800000"/>
              <a:headEnd/>
              <a:tailEnd/>
            </a:ln>
          </p:spPr>
          <p:txBody>
            <a:bodyPr>
              <a:spAutoFit/>
            </a:bodyPr>
            <a:lstStyle/>
            <a:p>
              <a:pPr algn="just" fontAlgn="auto">
                <a:spcBef>
                  <a:spcPts val="600"/>
                </a:spcBef>
                <a:spcAft>
                  <a:spcPts val="0"/>
                </a:spcAft>
                <a:buClr>
                  <a:srgbClr val="990099"/>
                </a:buClr>
                <a:buSzPct val="100000"/>
                <a:defRPr/>
              </a:pPr>
              <a:r>
                <a:rPr lang="es-ES" sz="1400" b="1" dirty="0">
                  <a:latin typeface="Arial Narrow" pitchFamily="34" charset="0"/>
                  <a:cs typeface="+mn-cs"/>
                </a:rPr>
                <a:t>5.4. Accesibilidad</a:t>
              </a:r>
              <a:endParaRPr lang="es-ES" sz="1400" b="1" dirty="0">
                <a:latin typeface="Arial Narrow" pitchFamily="34" charset="0"/>
                <a:cs typeface="+mn-cs"/>
              </a:endParaRPr>
            </a:p>
            <a:p>
              <a:pPr algn="just" fontAlgn="auto">
                <a:spcBef>
                  <a:spcPts val="600"/>
                </a:spcBef>
                <a:spcAft>
                  <a:spcPts val="0"/>
                </a:spcAft>
                <a:buClr>
                  <a:srgbClr val="990099"/>
                </a:buClr>
                <a:buSzPct val="100000"/>
                <a:defRPr/>
              </a:pPr>
              <a:r>
                <a:rPr lang="es-ES" sz="1400" i="1" dirty="0">
                  <a:latin typeface="Arial Narrow" pitchFamily="34" charset="0"/>
                  <a:cs typeface="+mn-cs"/>
                </a:rPr>
                <a:t>1. </a:t>
              </a:r>
              <a:r>
                <a:rPr lang="es-ES" sz="1400" i="1" dirty="0">
                  <a:latin typeface="Arial Narrow" pitchFamily="34" charset="0"/>
                  <a:cs typeface="+mn-cs"/>
                </a:rPr>
                <a:t>La Comisión y los Estados miembros, de conformidad con el artículo 7, tomarán las </a:t>
              </a:r>
              <a:r>
                <a:rPr lang="es-ES" sz="1400" b="1" i="1" dirty="0">
                  <a:latin typeface="Arial Narrow" pitchFamily="34" charset="0"/>
                  <a:cs typeface="+mn-cs"/>
                </a:rPr>
                <a:t>medidas adecuadas para evitar cualquier discriminación basada en la discapacidad.</a:t>
              </a:r>
              <a:r>
                <a:rPr lang="es-ES" sz="1400" i="1" dirty="0">
                  <a:latin typeface="Arial Narrow" pitchFamily="34" charset="0"/>
                  <a:cs typeface="+mn-cs"/>
                </a:rPr>
                <a:t> Las autoridades de gestión velarán, mediante acciones a lo largo del ciclo de vida de todo el programa, por que </a:t>
              </a:r>
              <a:r>
                <a:rPr lang="es-ES" sz="1400" b="1" i="1" dirty="0">
                  <a:latin typeface="Arial Narrow" pitchFamily="34" charset="0"/>
                  <a:cs typeface="+mn-cs"/>
                </a:rPr>
                <a:t>cualquier ciudadano, especialmente las personas con discapacidad, tenga acceso a todos los productos, bienes, servicios e infraestructuras </a:t>
              </a:r>
              <a:r>
                <a:rPr lang="es-ES" sz="1400" i="1" dirty="0">
                  <a:latin typeface="Arial Narrow" pitchFamily="34" charset="0"/>
                  <a:cs typeface="+mn-cs"/>
                </a:rPr>
                <a:t>que estén abiertos al público o sean de uso público y estén cofinanciados por los Fondos </a:t>
              </a:r>
              <a:r>
                <a:rPr lang="es-ES" sz="1400" i="1" dirty="0" err="1">
                  <a:latin typeface="Arial Narrow" pitchFamily="34" charset="0"/>
                  <a:cs typeface="+mn-cs"/>
                </a:rPr>
                <a:t>EIE</a:t>
              </a:r>
              <a:r>
                <a:rPr lang="es-ES" sz="1400" i="1" dirty="0">
                  <a:latin typeface="Arial Narrow" pitchFamily="34" charset="0"/>
                  <a:cs typeface="+mn-cs"/>
                </a:rPr>
                <a:t> de conformidad con el Derecho aplicable, contribuyendo de este modo a eliminar los obstáculos para las personas con discapacidad y los ancianos. En particular, </a:t>
              </a:r>
              <a:r>
                <a:rPr lang="es-ES" sz="1400" b="1" i="1" dirty="0">
                  <a:latin typeface="Arial Narrow" pitchFamily="34" charset="0"/>
                  <a:cs typeface="+mn-cs"/>
                </a:rPr>
                <a:t>se garantizará la accesibilidad general al entorno físico, el transporte y las tecnologías de la información y las comunicaciones</a:t>
              </a:r>
              <a:r>
                <a:rPr lang="es-ES" sz="1400" i="1" dirty="0">
                  <a:latin typeface="Arial Narrow" pitchFamily="34" charset="0"/>
                  <a:cs typeface="+mn-cs"/>
                </a:rPr>
                <a:t> para fomentar la inclusión de los grupos desfavorecidos, incluidas las personas con discapacidad. Las medidas que se tomen podrán incluir i</a:t>
              </a:r>
              <a:r>
                <a:rPr lang="es-ES" sz="1400" b="1" i="1" dirty="0">
                  <a:latin typeface="Arial Narrow" pitchFamily="34" charset="0"/>
                  <a:cs typeface="+mn-cs"/>
                </a:rPr>
                <a:t>nversiones directas en relación con la accesibilidad de los edificios existentes y los servicios establecidos</a:t>
              </a:r>
              <a:r>
                <a:rPr lang="es-ES" sz="1400" i="1" dirty="0">
                  <a:latin typeface="Arial Narrow" pitchFamily="34" charset="0"/>
                  <a:cs typeface="+mn-cs"/>
                </a:rPr>
                <a:t>.</a:t>
              </a:r>
              <a:endParaRPr lang="es-ES" sz="1400" i="1" dirty="0">
                <a:latin typeface="Arial Narrow" pitchFamily="34" charset="0"/>
                <a:cs typeface="+mn-cs"/>
              </a:endParaRPr>
            </a:p>
          </p:txBody>
        </p:sp>
        <p:sp>
          <p:nvSpPr>
            <p:cNvPr id="3" name="27 CuadroTexto"/>
            <p:cNvSpPr txBox="1">
              <a:spLocks noChangeArrowheads="1"/>
            </p:cNvSpPr>
            <p:nvPr/>
          </p:nvSpPr>
          <p:spPr bwMode="auto">
            <a:xfrm>
              <a:off x="3275856" y="3337828"/>
              <a:ext cx="5400600" cy="523924"/>
            </a:xfrm>
            <a:prstGeom prst="rect">
              <a:avLst/>
            </a:prstGeom>
            <a:noFill/>
            <a:ln w="9525">
              <a:noFill/>
              <a:miter lim="800000"/>
              <a:headEnd/>
              <a:tailEnd/>
            </a:ln>
          </p:spPr>
          <p:txBody>
            <a:bodyPr>
              <a:spAutoFit/>
            </a:bodyPr>
            <a:lstStyle/>
            <a:p>
              <a:pPr algn="ctr" fontAlgn="auto">
                <a:spcBef>
                  <a:spcPts val="600"/>
                </a:spcBef>
                <a:spcAft>
                  <a:spcPts val="0"/>
                </a:spcAft>
                <a:buClr>
                  <a:srgbClr val="990099"/>
                </a:buClr>
                <a:buSzPct val="100000"/>
                <a:defRPr/>
              </a:pPr>
              <a:r>
                <a:rPr lang="es-ES" sz="1400" b="1" dirty="0">
                  <a:solidFill>
                    <a:schemeClr val="accent1">
                      <a:lumMod val="60000"/>
                      <a:lumOff val="40000"/>
                    </a:schemeClr>
                  </a:solidFill>
                  <a:latin typeface="Arial Narrow" pitchFamily="34" charset="0"/>
                  <a:cs typeface="+mn-cs"/>
                </a:rPr>
                <a:t>REGLAMENTO (UE) Nº 1303/2013</a:t>
              </a:r>
            </a:p>
            <a:p>
              <a:pPr algn="ctr" fontAlgn="auto">
                <a:spcBef>
                  <a:spcPts val="0"/>
                </a:spcBef>
                <a:spcAft>
                  <a:spcPts val="0"/>
                </a:spcAft>
                <a:buClr>
                  <a:srgbClr val="990099"/>
                </a:buClr>
                <a:buSzPct val="100000"/>
                <a:defRPr/>
              </a:pPr>
              <a:r>
                <a:rPr lang="es-ES" sz="1400" b="1" dirty="0">
                  <a:solidFill>
                    <a:schemeClr val="accent1">
                      <a:lumMod val="60000"/>
                      <a:lumOff val="40000"/>
                    </a:schemeClr>
                  </a:solidFill>
                  <a:latin typeface="Arial Narrow" pitchFamily="34" charset="0"/>
                  <a:cs typeface="+mn-cs"/>
                </a:rPr>
                <a:t>Anexo I. Marco Estratégico Común</a:t>
              </a:r>
              <a:r>
                <a:rPr lang="es-ES" sz="1400" b="1" dirty="0">
                  <a:solidFill>
                    <a:schemeClr val="accent1">
                      <a:lumMod val="60000"/>
                      <a:lumOff val="40000"/>
                    </a:schemeClr>
                  </a:solidFill>
                  <a:latin typeface="Arial Narrow" pitchFamily="34" charset="0"/>
                  <a:cs typeface="+mn-cs"/>
                </a:rPr>
                <a:t>. Principios Horizontales</a:t>
              </a:r>
              <a:endParaRPr lang="es-ES" sz="1400" b="1" dirty="0">
                <a:solidFill>
                  <a:schemeClr val="accent1">
                    <a:lumMod val="60000"/>
                    <a:lumOff val="40000"/>
                  </a:schemeClr>
                </a:solidFill>
                <a:latin typeface="Arial Narrow" pitchFamily="34" charset="0"/>
                <a:cs typeface="+mn-cs"/>
              </a:endParaRPr>
            </a:p>
          </p:txBody>
        </p:sp>
      </p:grpSp>
      <p:sp>
        <p:nvSpPr>
          <p:cNvPr id="8" name="7 Rectángulo"/>
          <p:cNvSpPr/>
          <p:nvPr/>
        </p:nvSpPr>
        <p:spPr>
          <a:xfrm>
            <a:off x="0" y="0"/>
            <a:ext cx="6948488" cy="465138"/>
          </a:xfrm>
          <a:prstGeom prst="rect">
            <a:avLst/>
          </a:prstGeom>
          <a:solidFill>
            <a:srgbClr val="5CAC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graphicFrame>
        <p:nvGraphicFramePr>
          <p:cNvPr id="10" name="9 Diagrama"/>
          <p:cNvGraphicFramePr/>
          <p:nvPr/>
        </p:nvGraphicFramePr>
        <p:xfrm>
          <a:off x="0" y="332656"/>
          <a:ext cx="2952328" cy="3631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846" name="2 Marcador de contenido"/>
          <p:cNvSpPr>
            <a:spLocks noGrp="1"/>
          </p:cNvSpPr>
          <p:nvPr>
            <p:ph idx="4294967295"/>
          </p:nvPr>
        </p:nvSpPr>
        <p:spPr>
          <a:xfrm>
            <a:off x="0" y="44450"/>
            <a:ext cx="6948488" cy="336550"/>
          </a:xfrm>
        </p:spPr>
        <p:txBody>
          <a:bodyPr/>
          <a:lstStyle/>
          <a:p>
            <a:pPr indent="0" algn="l">
              <a:spcBef>
                <a:spcPct val="0"/>
              </a:spcBef>
              <a:buFontTx/>
              <a:buNone/>
            </a:pPr>
            <a:r>
              <a:rPr sz="1800" b="1">
                <a:solidFill>
                  <a:schemeClr val="bg1"/>
                </a:solidFill>
                <a:latin typeface="Arial Narrow" pitchFamily="34" charset="0"/>
              </a:rPr>
              <a:t>ACCESIBILIDAD Y DISCAPACIDAD EN LA EJECUCIÓN DE LOS PO</a:t>
            </a:r>
          </a:p>
        </p:txBody>
      </p:sp>
      <p:sp>
        <p:nvSpPr>
          <p:cNvPr id="35847" name="13 CuadroTexto"/>
          <p:cNvSpPr txBox="1">
            <a:spLocks noChangeArrowheads="1"/>
          </p:cNvSpPr>
          <p:nvPr/>
        </p:nvSpPr>
        <p:spPr bwMode="auto">
          <a:xfrm>
            <a:off x="8532813" y="6453188"/>
            <a:ext cx="647700" cy="338137"/>
          </a:xfrm>
          <a:prstGeom prst="rect">
            <a:avLst/>
          </a:prstGeom>
          <a:noFill/>
          <a:ln w="9525">
            <a:noFill/>
            <a:miter lim="800000"/>
            <a:headEnd/>
            <a:tailEnd/>
          </a:ln>
        </p:spPr>
        <p:txBody>
          <a:bodyPr>
            <a:spAutoFit/>
          </a:bodyPr>
          <a:lstStyle/>
          <a:p>
            <a:fld id="{BF768377-EAA3-4E89-BAD4-AB015E40474D}" type="slidenum">
              <a:rPr lang="es-ES" sz="1600"/>
              <a:pPr/>
              <a:t>25</a:t>
            </a:fld>
            <a:endParaRPr lang="es-ES" sz="16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27 CuadroTexto"/>
          <p:cNvSpPr txBox="1">
            <a:spLocks noChangeArrowheads="1"/>
          </p:cNvSpPr>
          <p:nvPr/>
        </p:nvSpPr>
        <p:spPr bwMode="auto">
          <a:xfrm>
            <a:off x="3132138" y="1268413"/>
            <a:ext cx="5616575" cy="1477962"/>
          </a:xfrm>
          <a:prstGeom prst="rect">
            <a:avLst/>
          </a:prstGeom>
          <a:noFill/>
          <a:ln w="9525">
            <a:noFill/>
            <a:miter lim="800000"/>
            <a:headEnd/>
            <a:tailEnd/>
          </a:ln>
        </p:spPr>
        <p:txBody>
          <a:bodyPr>
            <a:spAutoFit/>
          </a:bodyPr>
          <a:lstStyle/>
          <a:p>
            <a:pPr algn="just">
              <a:buClr>
                <a:srgbClr val="990099"/>
              </a:buClr>
              <a:buSzPct val="100000"/>
            </a:pPr>
            <a:r>
              <a:rPr lang="es-ES">
                <a:latin typeface="Arial Narrow" pitchFamily="34" charset="0"/>
              </a:rPr>
              <a:t>Por otra parte, el </a:t>
            </a:r>
            <a:r>
              <a:rPr lang="es-ES" b="1" u="sng">
                <a:latin typeface="Arial Narrow" pitchFamily="34" charset="0"/>
              </a:rPr>
              <a:t>Reglamento</a:t>
            </a:r>
            <a:r>
              <a:rPr lang="es-ES">
                <a:latin typeface="Arial Narrow" pitchFamily="34" charset="0"/>
              </a:rPr>
              <a:t> también prevé la participación de los Interlocutores sociales y Organismos encargados de promover la inclusión social y la no discriminación en las </a:t>
            </a:r>
            <a:r>
              <a:rPr lang="es-ES" b="1">
                <a:latin typeface="Arial Narrow" pitchFamily="34" charset="0"/>
              </a:rPr>
              <a:t>medidas de información y comunicación</a:t>
            </a:r>
            <a:r>
              <a:rPr lang="es-ES" b="1" i="1">
                <a:latin typeface="Arial Narrow" pitchFamily="34" charset="0"/>
              </a:rPr>
              <a:t> </a:t>
            </a:r>
            <a:r>
              <a:rPr lang="es-ES">
                <a:latin typeface="Arial Narrow" pitchFamily="34" charset="0"/>
              </a:rPr>
              <a:t>de los Programas Operativos.</a:t>
            </a:r>
          </a:p>
        </p:txBody>
      </p:sp>
      <p:grpSp>
        <p:nvGrpSpPr>
          <p:cNvPr id="36867" name="8 Grupo"/>
          <p:cNvGrpSpPr>
            <a:grpSpLocks/>
          </p:cNvGrpSpPr>
          <p:nvPr/>
        </p:nvGrpSpPr>
        <p:grpSpPr bwMode="auto">
          <a:xfrm>
            <a:off x="755650" y="3286125"/>
            <a:ext cx="8137525" cy="2230438"/>
            <a:chOff x="3275856" y="3229555"/>
            <a:chExt cx="5400600" cy="1690085"/>
          </a:xfrm>
        </p:grpSpPr>
        <p:sp>
          <p:nvSpPr>
            <p:cNvPr id="2" name="27 CuadroTexto"/>
            <p:cNvSpPr txBox="1">
              <a:spLocks noChangeArrowheads="1"/>
            </p:cNvSpPr>
            <p:nvPr/>
          </p:nvSpPr>
          <p:spPr bwMode="auto">
            <a:xfrm>
              <a:off x="3275856" y="3858676"/>
              <a:ext cx="5400600" cy="1060964"/>
            </a:xfrm>
            <a:prstGeom prst="rect">
              <a:avLst/>
            </a:prstGeom>
            <a:solidFill>
              <a:schemeClr val="accent1">
                <a:lumMod val="60000"/>
                <a:lumOff val="40000"/>
                <a:alpha val="10196"/>
              </a:schemeClr>
            </a:solidFill>
            <a:ln w="9525">
              <a:noFill/>
              <a:miter lim="800000"/>
              <a:headEnd/>
              <a:tailEnd/>
            </a:ln>
          </p:spPr>
          <p:txBody>
            <a:bodyPr>
              <a:spAutoFit/>
            </a:bodyPr>
            <a:lstStyle/>
            <a:p>
              <a:pPr algn="just" fontAlgn="auto">
                <a:spcBef>
                  <a:spcPts val="600"/>
                </a:spcBef>
                <a:spcAft>
                  <a:spcPts val="0"/>
                </a:spcAft>
                <a:buClr>
                  <a:srgbClr val="990099"/>
                </a:buClr>
                <a:buSzPct val="100000"/>
                <a:defRPr/>
              </a:pPr>
              <a:r>
                <a:rPr lang="es-ES" sz="1600" b="1" dirty="0">
                  <a:latin typeface="Arial Narrow" pitchFamily="34" charset="0"/>
                  <a:cs typeface="+mn-cs"/>
                </a:rPr>
                <a:t>Responsabilidades del Estado miembro y la Autoridad de Gestión</a:t>
              </a:r>
            </a:p>
            <a:p>
              <a:pPr algn="just" fontAlgn="auto">
                <a:spcBef>
                  <a:spcPts val="600"/>
                </a:spcBef>
                <a:spcAft>
                  <a:spcPts val="0"/>
                </a:spcAft>
                <a:buClr>
                  <a:srgbClr val="990099"/>
                </a:buClr>
                <a:buSzPct val="100000"/>
                <a:defRPr/>
              </a:pPr>
              <a:r>
                <a:rPr lang="es-ES" sz="1600" i="1" dirty="0">
                  <a:latin typeface="Arial Narrow" pitchFamily="34" charset="0"/>
                  <a:cs typeface="+mn-cs"/>
                </a:rPr>
                <a:t>La autoridad de gestión velará por la participación en las medidas de información y comunicación, de acuerdo con la legislación y las prácticas nacionales, de […]  los interlocutores a que se hace referencia en el artículo 5</a:t>
              </a:r>
              <a:r>
                <a:rPr lang="es-ES" sz="1600" i="1" dirty="0">
                  <a:latin typeface="Arial Narrow" pitchFamily="34" charset="0"/>
                  <a:cs typeface="+mn-cs"/>
                </a:rPr>
                <a:t>.              </a:t>
              </a:r>
              <a:endParaRPr lang="es-ES" sz="1600" i="1" dirty="0">
                <a:latin typeface="Arial Narrow" pitchFamily="34" charset="0"/>
                <a:cs typeface="+mn-cs"/>
              </a:endParaRPr>
            </a:p>
          </p:txBody>
        </p:sp>
        <p:sp>
          <p:nvSpPr>
            <p:cNvPr id="3" name="27 CuadroTexto"/>
            <p:cNvSpPr txBox="1">
              <a:spLocks noChangeArrowheads="1"/>
            </p:cNvSpPr>
            <p:nvPr/>
          </p:nvSpPr>
          <p:spPr bwMode="auto">
            <a:xfrm>
              <a:off x="3275856" y="3229555"/>
              <a:ext cx="5400600" cy="629121"/>
            </a:xfrm>
            <a:prstGeom prst="rect">
              <a:avLst/>
            </a:prstGeom>
            <a:noFill/>
            <a:ln w="9525">
              <a:noFill/>
              <a:miter lim="800000"/>
              <a:headEnd/>
              <a:tailEnd/>
            </a:ln>
          </p:spPr>
          <p:txBody>
            <a:bodyPr>
              <a:spAutoFit/>
            </a:bodyPr>
            <a:lstStyle/>
            <a:p>
              <a:pPr algn="ctr" fontAlgn="auto">
                <a:spcBef>
                  <a:spcPts val="600"/>
                </a:spcBef>
                <a:spcAft>
                  <a:spcPts val="0"/>
                </a:spcAft>
                <a:buClr>
                  <a:srgbClr val="990099"/>
                </a:buClr>
                <a:buSzPct val="100000"/>
                <a:defRPr/>
              </a:pPr>
              <a:r>
                <a:rPr lang="es-ES" sz="1600" b="1" dirty="0">
                  <a:solidFill>
                    <a:schemeClr val="accent1">
                      <a:lumMod val="60000"/>
                      <a:lumOff val="40000"/>
                    </a:schemeClr>
                  </a:solidFill>
                  <a:latin typeface="Arial Narrow" pitchFamily="34" charset="0"/>
                  <a:cs typeface="+mn-cs"/>
                </a:rPr>
                <a:t>REGLAMENTO (UE) Nº 1303/2013</a:t>
              </a:r>
            </a:p>
            <a:p>
              <a:pPr algn="ctr" fontAlgn="auto">
                <a:spcBef>
                  <a:spcPts val="0"/>
                </a:spcBef>
                <a:spcAft>
                  <a:spcPts val="0"/>
                </a:spcAft>
                <a:buClr>
                  <a:srgbClr val="990099"/>
                </a:buClr>
                <a:buSzPct val="100000"/>
                <a:defRPr/>
              </a:pPr>
              <a:r>
                <a:rPr lang="es-ES" sz="1600" b="1" dirty="0">
                  <a:solidFill>
                    <a:schemeClr val="accent1">
                      <a:lumMod val="60000"/>
                      <a:lumOff val="40000"/>
                    </a:schemeClr>
                  </a:solidFill>
                  <a:latin typeface="Arial Narrow" pitchFamily="34" charset="0"/>
                  <a:cs typeface="+mn-cs"/>
                </a:rPr>
                <a:t>Anexo XII. Información y comunicación sobre el apoyo procedente de los Fondos.</a:t>
              </a:r>
            </a:p>
          </p:txBody>
        </p:sp>
      </p:grpSp>
      <p:sp>
        <p:nvSpPr>
          <p:cNvPr id="8" name="7 Rectángulo"/>
          <p:cNvSpPr/>
          <p:nvPr/>
        </p:nvSpPr>
        <p:spPr>
          <a:xfrm>
            <a:off x="0" y="0"/>
            <a:ext cx="6948488" cy="465138"/>
          </a:xfrm>
          <a:prstGeom prst="rect">
            <a:avLst/>
          </a:prstGeom>
          <a:solidFill>
            <a:srgbClr val="5CAC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graphicFrame>
        <p:nvGraphicFramePr>
          <p:cNvPr id="10" name="9 Diagrama"/>
          <p:cNvGraphicFramePr/>
          <p:nvPr/>
        </p:nvGraphicFramePr>
        <p:xfrm>
          <a:off x="0" y="332656"/>
          <a:ext cx="2952328" cy="3631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870" name="2 Marcador de contenido"/>
          <p:cNvSpPr>
            <a:spLocks noGrp="1"/>
          </p:cNvSpPr>
          <p:nvPr>
            <p:ph idx="4294967295"/>
          </p:nvPr>
        </p:nvSpPr>
        <p:spPr>
          <a:xfrm>
            <a:off x="0" y="44450"/>
            <a:ext cx="6948488" cy="336550"/>
          </a:xfrm>
        </p:spPr>
        <p:txBody>
          <a:bodyPr/>
          <a:lstStyle/>
          <a:p>
            <a:pPr indent="0" algn="l">
              <a:spcBef>
                <a:spcPct val="0"/>
              </a:spcBef>
              <a:buFontTx/>
              <a:buNone/>
            </a:pPr>
            <a:r>
              <a:rPr sz="1800" b="1">
                <a:solidFill>
                  <a:schemeClr val="bg1"/>
                </a:solidFill>
                <a:latin typeface="Arial Narrow" pitchFamily="34" charset="0"/>
              </a:rPr>
              <a:t>ACCESIBILIDAD Y DISCAPACIDAD EN LA EJECUCIÓN DE LOS PO</a:t>
            </a:r>
          </a:p>
        </p:txBody>
      </p:sp>
      <p:sp>
        <p:nvSpPr>
          <p:cNvPr id="36871" name="13 CuadroTexto"/>
          <p:cNvSpPr txBox="1">
            <a:spLocks noChangeArrowheads="1"/>
          </p:cNvSpPr>
          <p:nvPr/>
        </p:nvSpPr>
        <p:spPr bwMode="auto">
          <a:xfrm>
            <a:off x="8532813" y="6453188"/>
            <a:ext cx="647700" cy="338137"/>
          </a:xfrm>
          <a:prstGeom prst="rect">
            <a:avLst/>
          </a:prstGeom>
          <a:noFill/>
          <a:ln w="9525">
            <a:noFill/>
            <a:miter lim="800000"/>
            <a:headEnd/>
            <a:tailEnd/>
          </a:ln>
        </p:spPr>
        <p:txBody>
          <a:bodyPr>
            <a:spAutoFit/>
          </a:bodyPr>
          <a:lstStyle/>
          <a:p>
            <a:fld id="{3F5372E0-55BE-4D02-BEBC-C41D631DDF7E}" type="slidenum">
              <a:rPr lang="es-ES" sz="1600"/>
              <a:pPr/>
              <a:t>26</a:t>
            </a:fld>
            <a:endParaRPr lang="es-ES" sz="16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27 CuadroTexto"/>
          <p:cNvSpPr txBox="1">
            <a:spLocks noChangeArrowheads="1"/>
          </p:cNvSpPr>
          <p:nvPr/>
        </p:nvSpPr>
        <p:spPr bwMode="auto">
          <a:xfrm>
            <a:off x="3132138" y="1052513"/>
            <a:ext cx="5616575" cy="2032000"/>
          </a:xfrm>
          <a:prstGeom prst="rect">
            <a:avLst/>
          </a:prstGeom>
          <a:noFill/>
          <a:ln w="9525">
            <a:noFill/>
            <a:miter lim="800000"/>
            <a:headEnd/>
            <a:tailEnd/>
          </a:ln>
        </p:spPr>
        <p:txBody>
          <a:bodyPr>
            <a:spAutoFit/>
          </a:bodyPr>
          <a:lstStyle/>
          <a:p>
            <a:pPr algn="just">
              <a:buClr>
                <a:srgbClr val="990099"/>
              </a:buClr>
              <a:buSzPct val="100000"/>
            </a:pPr>
            <a:r>
              <a:rPr lang="es-ES">
                <a:latin typeface="Arial Narrow" pitchFamily="34" charset="0"/>
              </a:rPr>
              <a:t>En materia de </a:t>
            </a:r>
            <a:r>
              <a:rPr lang="es-ES" b="1" u="sng">
                <a:latin typeface="Arial Narrow" pitchFamily="34" charset="0"/>
              </a:rPr>
              <a:t>seguimiento y presentación de informes</a:t>
            </a:r>
            <a:r>
              <a:rPr lang="es-ES">
                <a:latin typeface="Arial Narrow" pitchFamily="34" charset="0"/>
              </a:rPr>
              <a:t>, la normativa comunitaria posibilita la presencia de las Entidades representativas de la Discapacidad </a:t>
            </a:r>
            <a:r>
              <a:rPr lang="es-ES" b="1">
                <a:latin typeface="Arial Narrow" pitchFamily="34" charset="0"/>
              </a:rPr>
              <a:t>en los Comités de Seguimiento, </a:t>
            </a:r>
            <a:r>
              <a:rPr lang="es-ES">
                <a:latin typeface="Arial Narrow" pitchFamily="34" charset="0"/>
              </a:rPr>
              <a:t>así como atribuye a éstos la función de examinar </a:t>
            </a:r>
            <a:r>
              <a:rPr lang="es-ES" b="1">
                <a:latin typeface="Arial Narrow" pitchFamily="34" charset="0"/>
              </a:rPr>
              <a:t>las acciones de los PO encaminadas a promover la accesibilidad y no discriminación de las personas con discapacidad</a:t>
            </a:r>
            <a:r>
              <a:rPr lang="es-ES">
                <a:latin typeface="Arial Narrow" pitchFamily="34" charset="0"/>
              </a:rPr>
              <a:t>.</a:t>
            </a:r>
          </a:p>
        </p:txBody>
      </p:sp>
      <p:grpSp>
        <p:nvGrpSpPr>
          <p:cNvPr id="37891" name="8 Grupo"/>
          <p:cNvGrpSpPr>
            <a:grpSpLocks/>
          </p:cNvGrpSpPr>
          <p:nvPr/>
        </p:nvGrpSpPr>
        <p:grpSpPr bwMode="auto">
          <a:xfrm>
            <a:off x="468313" y="3398838"/>
            <a:ext cx="8351837" cy="1709737"/>
            <a:chOff x="3275856" y="3399872"/>
            <a:chExt cx="5447560" cy="1708569"/>
          </a:xfrm>
        </p:grpSpPr>
        <p:sp>
          <p:nvSpPr>
            <p:cNvPr id="37897" name="27 CuadroTexto"/>
            <p:cNvSpPr txBox="1">
              <a:spLocks noChangeArrowheads="1"/>
            </p:cNvSpPr>
            <p:nvPr/>
          </p:nvSpPr>
          <p:spPr bwMode="auto">
            <a:xfrm>
              <a:off x="3322451" y="4077271"/>
              <a:ext cx="5400965" cy="1031170"/>
            </a:xfrm>
            <a:prstGeom prst="rect">
              <a:avLst/>
            </a:prstGeom>
            <a:solidFill>
              <a:schemeClr val="accent1">
                <a:lumMod val="60000"/>
                <a:lumOff val="40000"/>
                <a:alpha val="10196"/>
              </a:schemeClr>
            </a:solidFill>
            <a:ln w="9525">
              <a:noFill/>
              <a:miter lim="800000"/>
              <a:headEnd/>
              <a:tailEnd/>
            </a:ln>
          </p:spPr>
          <p:txBody>
            <a:bodyPr>
              <a:spAutoFit/>
            </a:bodyPr>
            <a:lstStyle/>
            <a:p>
              <a:pPr algn="just" fontAlgn="auto">
                <a:spcBef>
                  <a:spcPts val="600"/>
                </a:spcBef>
                <a:spcAft>
                  <a:spcPts val="0"/>
                </a:spcAft>
                <a:buClr>
                  <a:srgbClr val="990099"/>
                </a:buClr>
                <a:buSzPct val="100000"/>
                <a:defRPr/>
              </a:pPr>
              <a:r>
                <a:rPr lang="es-ES" sz="1400" i="1" dirty="0">
                  <a:latin typeface="Arial Narrow" pitchFamily="34" charset="0"/>
                  <a:cs typeface="+mn-cs"/>
                </a:rPr>
                <a:t>1. El </a:t>
              </a:r>
              <a:r>
                <a:rPr lang="es-ES" sz="1400" i="1" dirty="0">
                  <a:latin typeface="Arial Narrow" pitchFamily="34" charset="0"/>
                  <a:cs typeface="+mn-cs"/>
                </a:rPr>
                <a:t>Estado miembro decidirá la composición del comité de seguimiento, siempre que el comité de seguimiento esté compuesto por representantes de las autoridades competentes del Estado miembro de que se trate y los organismos intermedios y por representantes de los socios a los que se refiere el artículo 5. </a:t>
              </a:r>
              <a:endParaRPr lang="es-ES" sz="1400" i="1" dirty="0">
                <a:latin typeface="Arial Narrow" pitchFamily="34" charset="0"/>
                <a:cs typeface="+mn-cs"/>
              </a:endParaRPr>
            </a:p>
            <a:p>
              <a:pPr algn="just" fontAlgn="auto">
                <a:spcBef>
                  <a:spcPts val="600"/>
                </a:spcBef>
                <a:spcAft>
                  <a:spcPts val="0"/>
                </a:spcAft>
                <a:buClr>
                  <a:srgbClr val="990099"/>
                </a:buClr>
                <a:buSzPct val="100000"/>
                <a:defRPr/>
              </a:pPr>
              <a:endParaRPr lang="es-ES" sz="1400" i="1" dirty="0">
                <a:latin typeface="Arial Narrow" pitchFamily="34" charset="0"/>
                <a:cs typeface="+mn-cs"/>
              </a:endParaRPr>
            </a:p>
          </p:txBody>
        </p:sp>
        <p:sp>
          <p:nvSpPr>
            <p:cNvPr id="37898" name="27 CuadroTexto"/>
            <p:cNvSpPr txBox="1">
              <a:spLocks noChangeArrowheads="1"/>
            </p:cNvSpPr>
            <p:nvPr/>
          </p:nvSpPr>
          <p:spPr bwMode="auto">
            <a:xfrm>
              <a:off x="3275856" y="3399872"/>
              <a:ext cx="5400965" cy="583801"/>
            </a:xfrm>
            <a:prstGeom prst="rect">
              <a:avLst/>
            </a:prstGeom>
            <a:noFill/>
            <a:ln w="9525">
              <a:noFill/>
              <a:miter lim="800000"/>
              <a:headEnd/>
              <a:tailEnd/>
            </a:ln>
          </p:spPr>
          <p:txBody>
            <a:bodyPr>
              <a:spAutoFit/>
            </a:bodyPr>
            <a:lstStyle/>
            <a:p>
              <a:pPr algn="ctr" fontAlgn="auto">
                <a:spcBef>
                  <a:spcPts val="600"/>
                </a:spcBef>
                <a:spcAft>
                  <a:spcPts val="0"/>
                </a:spcAft>
                <a:buClr>
                  <a:srgbClr val="990099"/>
                </a:buClr>
                <a:buSzPct val="100000"/>
                <a:defRPr/>
              </a:pPr>
              <a:r>
                <a:rPr lang="es-ES" sz="1600" b="1" dirty="0">
                  <a:solidFill>
                    <a:schemeClr val="accent1">
                      <a:lumMod val="60000"/>
                      <a:lumOff val="40000"/>
                    </a:schemeClr>
                  </a:solidFill>
                  <a:latin typeface="Arial Narrow" pitchFamily="34" charset="0"/>
                  <a:cs typeface="+mn-cs"/>
                </a:rPr>
                <a:t>REGLAMENTO (UE) Nº 1303/2013</a:t>
              </a:r>
            </a:p>
            <a:p>
              <a:pPr algn="ctr" fontAlgn="auto">
                <a:spcBef>
                  <a:spcPts val="0"/>
                </a:spcBef>
                <a:spcAft>
                  <a:spcPts val="0"/>
                </a:spcAft>
                <a:buClr>
                  <a:srgbClr val="990099"/>
                </a:buClr>
                <a:buSzPct val="100000"/>
                <a:defRPr/>
              </a:pPr>
              <a:r>
                <a:rPr lang="es-ES" sz="1600" b="1" dirty="0">
                  <a:solidFill>
                    <a:schemeClr val="accent1">
                      <a:lumMod val="60000"/>
                      <a:lumOff val="40000"/>
                    </a:schemeClr>
                  </a:solidFill>
                  <a:latin typeface="Arial Narrow" pitchFamily="34" charset="0"/>
                  <a:cs typeface="+mn-cs"/>
                </a:rPr>
                <a:t>Artículo 48. Composición del Comité de Seguimiento</a:t>
              </a:r>
              <a:r>
                <a:rPr lang="es-ES" sz="1600" b="1" dirty="0">
                  <a:solidFill>
                    <a:srgbClr val="990099"/>
                  </a:solidFill>
                  <a:latin typeface="Arial Narrow" pitchFamily="34" charset="0"/>
                  <a:cs typeface="+mn-cs"/>
                </a:rPr>
                <a:t>.</a:t>
              </a:r>
            </a:p>
          </p:txBody>
        </p:sp>
      </p:grpSp>
      <p:grpSp>
        <p:nvGrpSpPr>
          <p:cNvPr id="37892" name="8 Grupo"/>
          <p:cNvGrpSpPr>
            <a:grpSpLocks/>
          </p:cNvGrpSpPr>
          <p:nvPr/>
        </p:nvGrpSpPr>
        <p:grpSpPr bwMode="auto">
          <a:xfrm>
            <a:off x="465138" y="5151438"/>
            <a:ext cx="8283575" cy="808037"/>
            <a:chOff x="3275856" y="3479867"/>
            <a:chExt cx="5400600" cy="1562126"/>
          </a:xfrm>
        </p:grpSpPr>
        <p:sp>
          <p:nvSpPr>
            <p:cNvPr id="2" name="27 CuadroTexto"/>
            <p:cNvSpPr txBox="1">
              <a:spLocks noChangeArrowheads="1"/>
            </p:cNvSpPr>
            <p:nvPr/>
          </p:nvSpPr>
          <p:spPr bwMode="auto">
            <a:xfrm>
              <a:off x="3275856" y="4032289"/>
              <a:ext cx="5400600" cy="1009704"/>
            </a:xfrm>
            <a:prstGeom prst="rect">
              <a:avLst/>
            </a:prstGeom>
            <a:solidFill>
              <a:schemeClr val="accent1">
                <a:lumMod val="60000"/>
                <a:lumOff val="40000"/>
                <a:alpha val="10196"/>
              </a:schemeClr>
            </a:solidFill>
            <a:ln w="9525">
              <a:noFill/>
              <a:miter lim="800000"/>
              <a:headEnd/>
              <a:tailEnd/>
            </a:ln>
          </p:spPr>
          <p:txBody>
            <a:bodyPr>
              <a:spAutoFit/>
            </a:bodyPr>
            <a:lstStyle/>
            <a:p>
              <a:pPr algn="just" fontAlgn="auto">
                <a:spcBef>
                  <a:spcPts val="600"/>
                </a:spcBef>
                <a:spcAft>
                  <a:spcPts val="0"/>
                </a:spcAft>
                <a:buClr>
                  <a:srgbClr val="990099"/>
                </a:buClr>
                <a:buSzPct val="100000"/>
                <a:defRPr/>
              </a:pPr>
              <a:r>
                <a:rPr lang="es-ES" sz="1400" i="1" dirty="0">
                  <a:latin typeface="Arial Narrow" pitchFamily="34" charset="0"/>
                  <a:cs typeface="+mn-cs"/>
                </a:rPr>
                <a:t>f) las acciones encaminadas a promover la igualdad entre hombres y mujeres, la igualdad de oportunidades y </a:t>
              </a:r>
              <a:r>
                <a:rPr lang="es-ES" sz="1400" b="1" i="1" dirty="0">
                  <a:latin typeface="Arial Narrow" pitchFamily="34" charset="0"/>
                  <a:cs typeface="+mn-cs"/>
                </a:rPr>
                <a:t>la no discriminación</a:t>
              </a:r>
              <a:r>
                <a:rPr lang="es-ES" sz="1400" i="1" dirty="0">
                  <a:latin typeface="Arial Narrow" pitchFamily="34" charset="0"/>
                  <a:cs typeface="+mn-cs"/>
                </a:rPr>
                <a:t>, </a:t>
              </a:r>
              <a:r>
                <a:rPr lang="es-ES" sz="1400" b="1" i="1" dirty="0">
                  <a:latin typeface="Arial Narrow" pitchFamily="34" charset="0"/>
                  <a:cs typeface="+mn-cs"/>
                </a:rPr>
                <a:t>incluida la accesibilidad de las personas con discapacidad;</a:t>
              </a:r>
              <a:endParaRPr lang="es-ES" sz="1400" i="1" dirty="0">
                <a:latin typeface="Arial Narrow" pitchFamily="34" charset="0"/>
                <a:cs typeface="+mn-cs"/>
              </a:endParaRPr>
            </a:p>
          </p:txBody>
        </p:sp>
        <p:sp>
          <p:nvSpPr>
            <p:cNvPr id="3" name="27 CuadroTexto"/>
            <p:cNvSpPr txBox="1">
              <a:spLocks noChangeArrowheads="1"/>
            </p:cNvSpPr>
            <p:nvPr/>
          </p:nvSpPr>
          <p:spPr bwMode="auto">
            <a:xfrm>
              <a:off x="3275856" y="3479867"/>
              <a:ext cx="5400600" cy="653699"/>
            </a:xfrm>
            <a:prstGeom prst="rect">
              <a:avLst/>
            </a:prstGeom>
            <a:noFill/>
            <a:ln w="9525">
              <a:noFill/>
              <a:miter lim="800000"/>
              <a:headEnd/>
              <a:tailEnd/>
            </a:ln>
          </p:spPr>
          <p:txBody>
            <a:bodyPr>
              <a:spAutoFit/>
            </a:bodyPr>
            <a:lstStyle/>
            <a:p>
              <a:pPr algn="ctr" fontAlgn="auto">
                <a:spcBef>
                  <a:spcPts val="0"/>
                </a:spcBef>
                <a:spcAft>
                  <a:spcPts val="0"/>
                </a:spcAft>
                <a:buClr>
                  <a:srgbClr val="990099"/>
                </a:buClr>
                <a:buSzPct val="100000"/>
                <a:defRPr/>
              </a:pPr>
              <a:r>
                <a:rPr lang="es-ES" sz="1600" b="1" dirty="0">
                  <a:solidFill>
                    <a:schemeClr val="accent1">
                      <a:lumMod val="60000"/>
                      <a:lumOff val="40000"/>
                    </a:schemeClr>
                  </a:solidFill>
                  <a:latin typeface="Arial Narrow" pitchFamily="34" charset="0"/>
                  <a:cs typeface="+mn-cs"/>
                </a:rPr>
                <a:t>Artículo 110. Funciones del Comité de Seguimiento</a:t>
              </a:r>
              <a:r>
                <a:rPr lang="es-ES" sz="1600" b="1" dirty="0">
                  <a:solidFill>
                    <a:srgbClr val="990099"/>
                  </a:solidFill>
                  <a:latin typeface="Arial Narrow" pitchFamily="34" charset="0"/>
                  <a:cs typeface="+mn-cs"/>
                </a:rPr>
                <a:t>.</a:t>
              </a:r>
            </a:p>
          </p:txBody>
        </p:sp>
      </p:grpSp>
      <p:sp>
        <p:nvSpPr>
          <p:cNvPr id="11" name="10 Rectángulo"/>
          <p:cNvSpPr/>
          <p:nvPr/>
        </p:nvSpPr>
        <p:spPr>
          <a:xfrm>
            <a:off x="0" y="0"/>
            <a:ext cx="6948488" cy="465138"/>
          </a:xfrm>
          <a:prstGeom prst="rect">
            <a:avLst/>
          </a:prstGeom>
          <a:solidFill>
            <a:srgbClr val="5CAC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graphicFrame>
        <p:nvGraphicFramePr>
          <p:cNvPr id="13" name="12 Diagrama"/>
          <p:cNvGraphicFramePr/>
          <p:nvPr/>
        </p:nvGraphicFramePr>
        <p:xfrm>
          <a:off x="0" y="332656"/>
          <a:ext cx="2952328" cy="3631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895" name="2 Marcador de contenido"/>
          <p:cNvSpPr>
            <a:spLocks noGrp="1"/>
          </p:cNvSpPr>
          <p:nvPr>
            <p:ph idx="4294967295"/>
          </p:nvPr>
        </p:nvSpPr>
        <p:spPr>
          <a:xfrm>
            <a:off x="0" y="44450"/>
            <a:ext cx="6948488" cy="336550"/>
          </a:xfrm>
        </p:spPr>
        <p:txBody>
          <a:bodyPr/>
          <a:lstStyle/>
          <a:p>
            <a:pPr indent="0" algn="l">
              <a:spcBef>
                <a:spcPct val="0"/>
              </a:spcBef>
              <a:buFontTx/>
              <a:buNone/>
            </a:pPr>
            <a:r>
              <a:rPr sz="1400" b="1">
                <a:solidFill>
                  <a:schemeClr val="bg1"/>
                </a:solidFill>
                <a:latin typeface="Arial Narrow" pitchFamily="34" charset="0"/>
              </a:rPr>
              <a:t>ACCESIBILIDAD Y DISCAPACIDAD EN EL SEGUIMIENTO Y PRESENTACIÓN DE INFORMES</a:t>
            </a:r>
          </a:p>
        </p:txBody>
      </p:sp>
      <p:sp>
        <p:nvSpPr>
          <p:cNvPr id="37896" name="16 CuadroTexto"/>
          <p:cNvSpPr txBox="1">
            <a:spLocks noChangeArrowheads="1"/>
          </p:cNvSpPr>
          <p:nvPr/>
        </p:nvSpPr>
        <p:spPr bwMode="auto">
          <a:xfrm>
            <a:off x="8532813" y="6453188"/>
            <a:ext cx="647700" cy="338137"/>
          </a:xfrm>
          <a:prstGeom prst="rect">
            <a:avLst/>
          </a:prstGeom>
          <a:noFill/>
          <a:ln w="9525">
            <a:noFill/>
            <a:miter lim="800000"/>
            <a:headEnd/>
            <a:tailEnd/>
          </a:ln>
        </p:spPr>
        <p:txBody>
          <a:bodyPr>
            <a:spAutoFit/>
          </a:bodyPr>
          <a:lstStyle/>
          <a:p>
            <a:fld id="{C4779302-E07C-42FD-A695-A4EE6A91ABED}" type="slidenum">
              <a:rPr lang="es-ES" sz="1600"/>
              <a:pPr/>
              <a:t>27</a:t>
            </a:fld>
            <a:endParaRPr lang="es-ES" sz="16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27 CuadroTexto"/>
          <p:cNvSpPr txBox="1">
            <a:spLocks noChangeArrowheads="1"/>
          </p:cNvSpPr>
          <p:nvPr/>
        </p:nvSpPr>
        <p:spPr bwMode="auto">
          <a:xfrm>
            <a:off x="3132138" y="620713"/>
            <a:ext cx="5616575" cy="2062162"/>
          </a:xfrm>
          <a:prstGeom prst="rect">
            <a:avLst/>
          </a:prstGeom>
          <a:noFill/>
          <a:ln w="9525">
            <a:noFill/>
            <a:miter lim="800000"/>
            <a:headEnd/>
            <a:tailEnd/>
          </a:ln>
        </p:spPr>
        <p:txBody>
          <a:bodyPr>
            <a:spAutoFit/>
          </a:bodyPr>
          <a:lstStyle/>
          <a:p>
            <a:pPr algn="just">
              <a:buClr>
                <a:srgbClr val="990099"/>
              </a:buClr>
              <a:buSzPct val="100000"/>
            </a:pPr>
            <a:r>
              <a:rPr lang="es-ES" sz="1600">
                <a:latin typeface="Arial Narrow" pitchFamily="34" charset="0"/>
              </a:rPr>
              <a:t>Asimismo, el RDC dispone que los </a:t>
            </a:r>
            <a:r>
              <a:rPr lang="es-ES" sz="1600" b="1" u="sng">
                <a:latin typeface="Arial Narrow" pitchFamily="34" charset="0"/>
              </a:rPr>
              <a:t>Informes Anuales de Ejecución presentados en 2017 y 2019</a:t>
            </a:r>
            <a:r>
              <a:rPr lang="es-ES" sz="1600" b="1">
                <a:latin typeface="Arial Narrow" pitchFamily="34" charset="0"/>
              </a:rPr>
              <a:t> </a:t>
            </a:r>
            <a:r>
              <a:rPr lang="es-ES" sz="1600">
                <a:latin typeface="Arial Narrow" pitchFamily="34" charset="0"/>
              </a:rPr>
              <a:t>ofrezcan </a:t>
            </a:r>
            <a:r>
              <a:rPr lang="es-ES" sz="1600" b="1">
                <a:latin typeface="Arial Narrow" pitchFamily="34" charset="0"/>
              </a:rPr>
              <a:t>información y evalúen </a:t>
            </a:r>
            <a:r>
              <a:rPr lang="es-ES" sz="1600">
                <a:latin typeface="Arial Narrow" pitchFamily="34" charset="0"/>
              </a:rPr>
              <a:t>las acciones concretas emprendidas para prevenir la discriminación, en particular en relación con la </a:t>
            </a:r>
            <a:r>
              <a:rPr lang="es-ES" sz="1600" b="1">
                <a:latin typeface="Arial Narrow" pitchFamily="34" charset="0"/>
              </a:rPr>
              <a:t>accesibilidad</a:t>
            </a:r>
            <a:r>
              <a:rPr lang="es-ES" sz="1600">
                <a:latin typeface="Arial Narrow" pitchFamily="34" charset="0"/>
              </a:rPr>
              <a:t> de las personas con discapacidad.</a:t>
            </a:r>
          </a:p>
          <a:p>
            <a:pPr algn="just">
              <a:buClr>
                <a:srgbClr val="990099"/>
              </a:buClr>
              <a:buSzPct val="100000"/>
            </a:pPr>
            <a:endParaRPr lang="es-ES" sz="1600">
              <a:latin typeface="Arial Narrow" pitchFamily="34" charset="0"/>
            </a:endParaRPr>
          </a:p>
          <a:p>
            <a:pPr algn="just">
              <a:buClr>
                <a:srgbClr val="990099"/>
              </a:buClr>
              <a:buSzPct val="100000"/>
            </a:pPr>
            <a:r>
              <a:rPr lang="es-ES" sz="1600">
                <a:latin typeface="Arial Narrow" pitchFamily="34" charset="0"/>
              </a:rPr>
              <a:t>El sistema de seguimiento e </a:t>
            </a:r>
            <a:r>
              <a:rPr lang="es-ES" sz="1600" b="1">
                <a:latin typeface="Arial Narrow" pitchFamily="34" charset="0"/>
              </a:rPr>
              <a:t>indicadores</a:t>
            </a:r>
            <a:r>
              <a:rPr lang="es-ES" sz="1600">
                <a:latin typeface="Arial Narrow" pitchFamily="34" charset="0"/>
              </a:rPr>
              <a:t> prevé la identificación de las personas con discapacidad participantes en los programas.</a:t>
            </a:r>
          </a:p>
        </p:txBody>
      </p:sp>
      <p:grpSp>
        <p:nvGrpSpPr>
          <p:cNvPr id="38915" name="18 Grupo"/>
          <p:cNvGrpSpPr>
            <a:grpSpLocks/>
          </p:cNvGrpSpPr>
          <p:nvPr/>
        </p:nvGrpSpPr>
        <p:grpSpPr bwMode="auto">
          <a:xfrm>
            <a:off x="323850" y="2786063"/>
            <a:ext cx="8640763" cy="3684587"/>
            <a:chOff x="324371" y="2786058"/>
            <a:chExt cx="8424343" cy="3684700"/>
          </a:xfrm>
        </p:grpSpPr>
        <p:grpSp>
          <p:nvGrpSpPr>
            <p:cNvPr id="38921" name="8 Grupo"/>
            <p:cNvGrpSpPr>
              <a:grpSpLocks/>
            </p:cNvGrpSpPr>
            <p:nvPr/>
          </p:nvGrpSpPr>
          <p:grpSpPr bwMode="auto">
            <a:xfrm>
              <a:off x="324371" y="3143248"/>
              <a:ext cx="8423406" cy="1527891"/>
              <a:chOff x="3254659" y="3337828"/>
              <a:chExt cx="5445844" cy="1546336"/>
            </a:xfrm>
          </p:grpSpPr>
          <p:sp>
            <p:nvSpPr>
              <p:cNvPr id="38924" name="27 CuadroTexto"/>
              <p:cNvSpPr txBox="1">
                <a:spLocks noChangeArrowheads="1"/>
              </p:cNvSpPr>
              <p:nvPr/>
            </p:nvSpPr>
            <p:spPr bwMode="auto">
              <a:xfrm>
                <a:off x="3254659" y="3917860"/>
                <a:ext cx="5445449" cy="965635"/>
              </a:xfrm>
              <a:prstGeom prst="rect">
                <a:avLst/>
              </a:prstGeom>
              <a:solidFill>
                <a:schemeClr val="accent1">
                  <a:lumMod val="60000"/>
                  <a:lumOff val="40000"/>
                  <a:alpha val="10196"/>
                </a:schemeClr>
              </a:solidFill>
              <a:ln w="9525">
                <a:noFill/>
                <a:miter lim="800000"/>
                <a:headEnd/>
                <a:tailEnd/>
              </a:ln>
            </p:spPr>
            <p:txBody>
              <a:bodyPr>
                <a:spAutoFit/>
              </a:bodyPr>
              <a:lstStyle/>
              <a:p>
                <a:pPr algn="just" fontAlgn="auto">
                  <a:spcBef>
                    <a:spcPts val="600"/>
                  </a:spcBef>
                  <a:spcAft>
                    <a:spcPts val="0"/>
                  </a:spcAft>
                  <a:buClr>
                    <a:srgbClr val="990099"/>
                  </a:buClr>
                  <a:buSzPct val="100000"/>
                  <a:defRPr/>
                </a:pPr>
                <a:r>
                  <a:rPr lang="es-ES" sz="1400" i="1" dirty="0">
                    <a:latin typeface="Arial Narrow" pitchFamily="34" charset="0"/>
                    <a:cs typeface="+mn-cs"/>
                  </a:rPr>
                  <a:t>Los informes de ejecución anual presentados en 2017 y 2019 podrán, en función del contenido y objetivos de los programas operativos, ofrecer información y evaluar </a:t>
                </a:r>
                <a:r>
                  <a:rPr lang="es-ES" sz="1400" i="1" dirty="0">
                    <a:latin typeface="Arial Narrow" pitchFamily="34" charset="0"/>
                    <a:cs typeface="+mn-cs"/>
                  </a:rPr>
                  <a:t>[…]</a:t>
                </a:r>
                <a:r>
                  <a:rPr lang="es-ES" sz="1400" dirty="0">
                    <a:latin typeface="+mn-lt"/>
                    <a:cs typeface="+mn-cs"/>
                  </a:rPr>
                  <a:t> </a:t>
                </a:r>
                <a:r>
                  <a:rPr lang="es-ES" sz="1400" i="1" dirty="0">
                    <a:latin typeface="Arial Narrow" pitchFamily="34" charset="0"/>
                    <a:cs typeface="+mn-cs"/>
                  </a:rPr>
                  <a:t>las acciones concretas emprendidas para promover la igualdad entre hombres y mujeres y prevenir la discriminación, en particular en relación con la accesibilidad de las personas con discapacidad, y las medidas aplicadas para garantizar la integración de la perspectiva de género en el programa operativo y las operaciones;</a:t>
                </a:r>
                <a:endParaRPr lang="es-ES" sz="1400" i="1" dirty="0">
                  <a:latin typeface="Arial Narrow" pitchFamily="34" charset="0"/>
                  <a:cs typeface="+mn-cs"/>
                </a:endParaRPr>
              </a:p>
            </p:txBody>
          </p:sp>
          <p:sp>
            <p:nvSpPr>
              <p:cNvPr id="38925" name="27 CuadroTexto"/>
              <p:cNvSpPr txBox="1">
                <a:spLocks noChangeArrowheads="1"/>
              </p:cNvSpPr>
              <p:nvPr/>
            </p:nvSpPr>
            <p:spPr bwMode="auto">
              <a:xfrm>
                <a:off x="3275673" y="3337836"/>
                <a:ext cx="5400420" cy="342231"/>
              </a:xfrm>
              <a:prstGeom prst="rect">
                <a:avLst/>
              </a:prstGeom>
              <a:noFill/>
              <a:ln w="9525">
                <a:noFill/>
                <a:miter lim="800000"/>
                <a:headEnd/>
                <a:tailEnd/>
              </a:ln>
            </p:spPr>
            <p:txBody>
              <a:bodyPr>
                <a:spAutoFit/>
              </a:bodyPr>
              <a:lstStyle/>
              <a:p>
                <a:pPr algn="ctr" fontAlgn="auto">
                  <a:spcBef>
                    <a:spcPts val="0"/>
                  </a:spcBef>
                  <a:spcAft>
                    <a:spcPts val="0"/>
                  </a:spcAft>
                  <a:buClr>
                    <a:srgbClr val="990099"/>
                  </a:buClr>
                  <a:buSzPct val="100000"/>
                  <a:defRPr/>
                </a:pPr>
                <a:r>
                  <a:rPr lang="es-ES" sz="1600" b="1" dirty="0">
                    <a:solidFill>
                      <a:schemeClr val="accent1">
                        <a:lumMod val="60000"/>
                        <a:lumOff val="40000"/>
                      </a:schemeClr>
                    </a:solidFill>
                    <a:latin typeface="Arial Narrow" pitchFamily="34" charset="0"/>
                    <a:cs typeface="+mn-cs"/>
                  </a:rPr>
                  <a:t>Artículo 111. Informes de ejecución en relación con el objetivo de inversión en crecimiento y empleo</a:t>
                </a:r>
                <a:r>
                  <a:rPr lang="es-ES" sz="1600" b="1" dirty="0">
                    <a:solidFill>
                      <a:srgbClr val="990099"/>
                    </a:solidFill>
                    <a:latin typeface="Arial Narrow" pitchFamily="34" charset="0"/>
                    <a:cs typeface="+mn-cs"/>
                  </a:rPr>
                  <a:t>.</a:t>
                </a:r>
              </a:p>
            </p:txBody>
          </p:sp>
        </p:grpSp>
        <p:grpSp>
          <p:nvGrpSpPr>
            <p:cNvPr id="38922" name="8 Grupo"/>
            <p:cNvGrpSpPr>
              <a:grpSpLocks/>
            </p:cNvGrpSpPr>
            <p:nvPr/>
          </p:nvGrpSpPr>
          <p:grpSpPr bwMode="auto">
            <a:xfrm>
              <a:off x="324371" y="4716430"/>
              <a:ext cx="8424343" cy="1754328"/>
              <a:chOff x="3230007" y="2836846"/>
              <a:chExt cx="5446449" cy="1930098"/>
            </a:xfrm>
          </p:grpSpPr>
          <p:sp>
            <p:nvSpPr>
              <p:cNvPr id="2" name="27 CuadroTexto"/>
              <p:cNvSpPr txBox="1">
                <a:spLocks noChangeArrowheads="1"/>
              </p:cNvSpPr>
              <p:nvPr/>
            </p:nvSpPr>
            <p:spPr bwMode="auto">
              <a:xfrm>
                <a:off x="3230007" y="3479694"/>
                <a:ext cx="5446449" cy="1287250"/>
              </a:xfrm>
              <a:prstGeom prst="rect">
                <a:avLst/>
              </a:prstGeom>
              <a:solidFill>
                <a:schemeClr val="accent1">
                  <a:lumMod val="60000"/>
                  <a:lumOff val="40000"/>
                  <a:alpha val="10196"/>
                </a:schemeClr>
              </a:solidFill>
              <a:ln w="9525">
                <a:noFill/>
                <a:miter lim="800000"/>
                <a:headEnd/>
                <a:tailEnd/>
              </a:ln>
            </p:spPr>
            <p:txBody>
              <a:bodyPr>
                <a:spAutoFit/>
              </a:bodyPr>
              <a:lstStyle/>
              <a:p>
                <a:pPr algn="just" fontAlgn="auto">
                  <a:spcBef>
                    <a:spcPts val="0"/>
                  </a:spcBef>
                  <a:spcAft>
                    <a:spcPts val="0"/>
                  </a:spcAft>
                  <a:defRPr/>
                </a:pPr>
                <a:r>
                  <a:rPr lang="es-ES" sz="1400" b="1" i="1" dirty="0">
                    <a:latin typeface="Arial Narrow" pitchFamily="34" charset="0"/>
                    <a:cs typeface="+mn-cs"/>
                  </a:rPr>
                  <a:t>1) Indicadores comunes de ejecución sobre los participantes</a:t>
                </a:r>
              </a:p>
              <a:p>
                <a:pPr algn="just" fontAlgn="auto">
                  <a:spcBef>
                    <a:spcPts val="0"/>
                  </a:spcBef>
                  <a:spcAft>
                    <a:spcPts val="0"/>
                  </a:spcAft>
                  <a:defRPr/>
                </a:pPr>
                <a:r>
                  <a:rPr lang="es-ES" sz="1400" i="1" dirty="0">
                    <a:latin typeface="Arial Narrow" pitchFamily="34" charset="0"/>
                    <a:cs typeface="+mn-cs"/>
                  </a:rPr>
                  <a:t>Se entenderá por «participantes» a los beneficiarios directos de una intervención del FSE que se puedan identificar, cuyas características se puedan solicitar y para los que esté programado un gasto específico. </a:t>
                </a:r>
              </a:p>
              <a:p>
                <a:pPr algn="just" fontAlgn="auto">
                  <a:spcBef>
                    <a:spcPts val="0"/>
                  </a:spcBef>
                  <a:spcAft>
                    <a:spcPts val="0"/>
                  </a:spcAft>
                  <a:defRPr/>
                </a:pPr>
                <a:r>
                  <a:rPr lang="es-ES" sz="1400" i="1" dirty="0">
                    <a:latin typeface="Arial Narrow" pitchFamily="34" charset="0"/>
                    <a:cs typeface="+mn-cs"/>
                  </a:rPr>
                  <a:t>Son indicadores comunes de ejecución sobre los participantes: (…)</a:t>
                </a:r>
              </a:p>
              <a:p>
                <a:pPr algn="just" fontAlgn="auto">
                  <a:spcBef>
                    <a:spcPts val="0"/>
                  </a:spcBef>
                  <a:spcAft>
                    <a:spcPts val="0"/>
                  </a:spcAft>
                  <a:defRPr/>
                </a:pPr>
                <a:r>
                  <a:rPr lang="es-ES_tradnl" sz="1400" i="1" dirty="0">
                    <a:latin typeface="Arial Narrow" pitchFamily="34" charset="0"/>
                    <a:cs typeface="+mn-cs"/>
                  </a:rPr>
                  <a:t>	- Participantes con Discapacidad.</a:t>
                </a:r>
                <a:endParaRPr lang="es-ES" sz="1400" i="1" dirty="0">
                  <a:latin typeface="Arial Narrow" pitchFamily="34" charset="0"/>
                  <a:cs typeface="+mn-cs"/>
                </a:endParaRPr>
              </a:p>
            </p:txBody>
          </p:sp>
          <p:sp>
            <p:nvSpPr>
              <p:cNvPr id="38923" name="27 CuadroTexto"/>
              <p:cNvSpPr txBox="1">
                <a:spLocks noChangeArrowheads="1"/>
              </p:cNvSpPr>
              <p:nvPr/>
            </p:nvSpPr>
            <p:spPr bwMode="auto">
              <a:xfrm>
                <a:off x="3276036" y="2836942"/>
                <a:ext cx="5400420" cy="642752"/>
              </a:xfrm>
              <a:prstGeom prst="rect">
                <a:avLst/>
              </a:prstGeom>
              <a:noFill/>
              <a:ln w="9525">
                <a:noFill/>
                <a:miter lim="800000"/>
                <a:headEnd/>
                <a:tailEnd/>
              </a:ln>
            </p:spPr>
            <p:txBody>
              <a:bodyPr>
                <a:spAutoFit/>
              </a:bodyPr>
              <a:lstStyle/>
              <a:p>
                <a:pPr algn="ctr" fontAlgn="auto">
                  <a:spcBef>
                    <a:spcPts val="0"/>
                  </a:spcBef>
                  <a:spcAft>
                    <a:spcPts val="0"/>
                  </a:spcAft>
                  <a:buClr>
                    <a:srgbClr val="990099"/>
                  </a:buClr>
                  <a:buSzPct val="100000"/>
                  <a:defRPr/>
                </a:pPr>
                <a:r>
                  <a:rPr lang="es-ES" sz="1600" b="1" dirty="0">
                    <a:solidFill>
                      <a:schemeClr val="accent1">
                        <a:lumMod val="60000"/>
                        <a:lumOff val="40000"/>
                      </a:schemeClr>
                    </a:solidFill>
                    <a:latin typeface="Arial Narrow" pitchFamily="34" charset="0"/>
                    <a:cs typeface="+mn-cs"/>
                  </a:rPr>
                  <a:t>REGLAMENTO (UE)  Nº 1304/ 2013</a:t>
                </a:r>
              </a:p>
              <a:p>
                <a:pPr algn="ctr" fontAlgn="auto">
                  <a:spcBef>
                    <a:spcPts val="0"/>
                  </a:spcBef>
                  <a:spcAft>
                    <a:spcPts val="0"/>
                  </a:spcAft>
                  <a:buClr>
                    <a:srgbClr val="990099"/>
                  </a:buClr>
                  <a:buSzPct val="100000"/>
                  <a:defRPr/>
                </a:pPr>
                <a:r>
                  <a:rPr lang="es-ES" sz="1600" b="1" dirty="0">
                    <a:solidFill>
                      <a:schemeClr val="accent1">
                        <a:lumMod val="60000"/>
                        <a:lumOff val="40000"/>
                      </a:schemeClr>
                    </a:solidFill>
                    <a:latin typeface="Arial Narrow" pitchFamily="34" charset="0"/>
                    <a:cs typeface="+mn-cs"/>
                  </a:rPr>
                  <a:t>Anexo</a:t>
                </a:r>
                <a:r>
                  <a:rPr lang="es-ES" sz="1600" b="1" dirty="0">
                    <a:solidFill>
                      <a:srgbClr val="990099"/>
                    </a:solidFill>
                    <a:latin typeface="Arial Narrow" pitchFamily="34" charset="0"/>
                    <a:cs typeface="+mn-cs"/>
                  </a:rPr>
                  <a:t> </a:t>
                </a:r>
                <a:r>
                  <a:rPr lang="es-ES" sz="1600" b="1" dirty="0">
                    <a:solidFill>
                      <a:schemeClr val="accent1">
                        <a:lumMod val="60000"/>
                        <a:lumOff val="40000"/>
                      </a:schemeClr>
                    </a:solidFill>
                    <a:latin typeface="Arial Narrow" pitchFamily="34" charset="0"/>
                    <a:cs typeface="+mn-cs"/>
                  </a:rPr>
                  <a:t>I. Indicadores comunes de ejecución y de resultados de las inversiones del FSE. </a:t>
                </a:r>
                <a:endParaRPr lang="es-ES" sz="1600" b="1" dirty="0">
                  <a:solidFill>
                    <a:srgbClr val="990099"/>
                  </a:solidFill>
                  <a:latin typeface="Arial Narrow" pitchFamily="34" charset="0"/>
                  <a:cs typeface="+mn-cs"/>
                </a:endParaRPr>
              </a:p>
            </p:txBody>
          </p:sp>
        </p:grpSp>
        <p:sp>
          <p:nvSpPr>
            <p:cNvPr id="3" name="27 CuadroTexto"/>
            <p:cNvSpPr txBox="1">
              <a:spLocks noChangeArrowheads="1"/>
            </p:cNvSpPr>
            <p:nvPr/>
          </p:nvSpPr>
          <p:spPr bwMode="auto">
            <a:xfrm>
              <a:off x="3571527" y="2786058"/>
              <a:ext cx="4996101" cy="338147"/>
            </a:xfrm>
            <a:prstGeom prst="rect">
              <a:avLst/>
            </a:prstGeom>
            <a:solidFill>
              <a:schemeClr val="bg1"/>
            </a:solidFill>
            <a:ln w="9525">
              <a:noFill/>
              <a:miter lim="800000"/>
              <a:headEnd/>
              <a:tailEnd/>
            </a:ln>
          </p:spPr>
          <p:txBody>
            <a:bodyPr>
              <a:spAutoFit/>
            </a:bodyPr>
            <a:lstStyle/>
            <a:p>
              <a:pPr algn="ctr" fontAlgn="auto">
                <a:spcBef>
                  <a:spcPts val="0"/>
                </a:spcBef>
                <a:spcAft>
                  <a:spcPts val="0"/>
                </a:spcAft>
                <a:buClr>
                  <a:srgbClr val="990099"/>
                </a:buClr>
                <a:buSzPct val="100000"/>
                <a:defRPr/>
              </a:pPr>
              <a:r>
                <a:rPr lang="es-ES" sz="1600" b="1" dirty="0">
                  <a:solidFill>
                    <a:schemeClr val="accent1">
                      <a:lumMod val="60000"/>
                      <a:lumOff val="40000"/>
                    </a:schemeClr>
                  </a:solidFill>
                  <a:latin typeface="Arial Narrow" pitchFamily="34" charset="0"/>
                  <a:cs typeface="+mn-cs"/>
                </a:rPr>
                <a:t>REGLAMENTO</a:t>
              </a:r>
              <a:r>
                <a:rPr lang="es-ES" sz="1600" b="1" dirty="0">
                  <a:solidFill>
                    <a:srgbClr val="990099"/>
                  </a:solidFill>
                  <a:latin typeface="Arial Narrow" pitchFamily="34" charset="0"/>
                  <a:cs typeface="+mn-cs"/>
                </a:rPr>
                <a:t> </a:t>
              </a:r>
              <a:r>
                <a:rPr lang="es-ES" sz="1600" b="1" dirty="0">
                  <a:solidFill>
                    <a:schemeClr val="accent1">
                      <a:lumMod val="60000"/>
                      <a:lumOff val="40000"/>
                    </a:schemeClr>
                  </a:solidFill>
                  <a:latin typeface="Arial Narrow" pitchFamily="34" charset="0"/>
                  <a:cs typeface="+mn-cs"/>
                </a:rPr>
                <a:t>(UE) Nº </a:t>
              </a:r>
              <a:r>
                <a:rPr lang="es-ES" sz="1600" b="1" dirty="0">
                  <a:solidFill>
                    <a:schemeClr val="accent1">
                      <a:lumMod val="60000"/>
                      <a:lumOff val="40000"/>
                    </a:schemeClr>
                  </a:solidFill>
                  <a:latin typeface="Arial Narrow" pitchFamily="34" charset="0"/>
                  <a:cs typeface="+mn-cs"/>
                </a:rPr>
                <a:t>1303/2013</a:t>
              </a:r>
              <a:endParaRPr lang="es-ES" sz="1600" b="1" dirty="0">
                <a:solidFill>
                  <a:schemeClr val="accent1">
                    <a:lumMod val="60000"/>
                    <a:lumOff val="40000"/>
                  </a:schemeClr>
                </a:solidFill>
                <a:latin typeface="Arial Narrow" pitchFamily="34" charset="0"/>
                <a:cs typeface="+mn-cs"/>
              </a:endParaRPr>
            </a:p>
          </p:txBody>
        </p:sp>
      </p:grpSp>
      <p:sp>
        <p:nvSpPr>
          <p:cNvPr id="38916" name="11 Rectángulo"/>
          <p:cNvSpPr>
            <a:spLocks noChangeArrowheads="1"/>
          </p:cNvSpPr>
          <p:nvPr/>
        </p:nvSpPr>
        <p:spPr bwMode="auto">
          <a:xfrm>
            <a:off x="2286000" y="1858963"/>
            <a:ext cx="4572000" cy="369887"/>
          </a:xfrm>
          <a:prstGeom prst="rect">
            <a:avLst/>
          </a:prstGeom>
          <a:noFill/>
          <a:ln w="9525">
            <a:noFill/>
            <a:miter lim="800000"/>
            <a:headEnd/>
            <a:tailEnd/>
          </a:ln>
        </p:spPr>
        <p:txBody>
          <a:bodyPr>
            <a:spAutoFit/>
          </a:bodyPr>
          <a:lstStyle/>
          <a:p>
            <a:r>
              <a:rPr lang="es-ES">
                <a:latin typeface="Calibri" pitchFamily="34" charset="0"/>
              </a:rPr>
              <a:t> </a:t>
            </a:r>
          </a:p>
        </p:txBody>
      </p:sp>
      <p:sp>
        <p:nvSpPr>
          <p:cNvPr id="13" name="12 Rectángulo"/>
          <p:cNvSpPr/>
          <p:nvPr/>
        </p:nvSpPr>
        <p:spPr>
          <a:xfrm>
            <a:off x="0" y="0"/>
            <a:ext cx="6948488" cy="465138"/>
          </a:xfrm>
          <a:prstGeom prst="rect">
            <a:avLst/>
          </a:prstGeom>
          <a:solidFill>
            <a:srgbClr val="5CAC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38918" name="2 Marcador de contenido"/>
          <p:cNvSpPr>
            <a:spLocks noGrp="1"/>
          </p:cNvSpPr>
          <p:nvPr>
            <p:ph idx="4294967295"/>
          </p:nvPr>
        </p:nvSpPr>
        <p:spPr>
          <a:xfrm>
            <a:off x="0" y="44450"/>
            <a:ext cx="6948488" cy="336550"/>
          </a:xfrm>
        </p:spPr>
        <p:txBody>
          <a:bodyPr/>
          <a:lstStyle/>
          <a:p>
            <a:pPr indent="0" algn="l">
              <a:spcBef>
                <a:spcPct val="0"/>
              </a:spcBef>
              <a:buFontTx/>
              <a:buNone/>
            </a:pPr>
            <a:r>
              <a:rPr sz="1400" b="1">
                <a:solidFill>
                  <a:schemeClr val="bg1"/>
                </a:solidFill>
                <a:latin typeface="Arial Narrow" pitchFamily="34" charset="0"/>
              </a:rPr>
              <a:t>ACCESIBILIDAD Y DISCAPACIDAD EN EL SEGUIMIENTO Y PRESENTACIÓN DE INFORMES</a:t>
            </a:r>
          </a:p>
        </p:txBody>
      </p:sp>
      <p:graphicFrame>
        <p:nvGraphicFramePr>
          <p:cNvPr id="17" name="16 Diagrama"/>
          <p:cNvGraphicFramePr/>
          <p:nvPr/>
        </p:nvGraphicFramePr>
        <p:xfrm>
          <a:off x="0" y="332656"/>
          <a:ext cx="2952328" cy="3631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920" name="19 CuadroTexto"/>
          <p:cNvSpPr txBox="1">
            <a:spLocks noChangeArrowheads="1"/>
          </p:cNvSpPr>
          <p:nvPr/>
        </p:nvSpPr>
        <p:spPr bwMode="auto">
          <a:xfrm>
            <a:off x="8532813" y="6453188"/>
            <a:ext cx="647700" cy="338137"/>
          </a:xfrm>
          <a:prstGeom prst="rect">
            <a:avLst/>
          </a:prstGeom>
          <a:noFill/>
          <a:ln w="9525">
            <a:noFill/>
            <a:miter lim="800000"/>
            <a:headEnd/>
            <a:tailEnd/>
          </a:ln>
        </p:spPr>
        <p:txBody>
          <a:bodyPr>
            <a:spAutoFit/>
          </a:bodyPr>
          <a:lstStyle/>
          <a:p>
            <a:fld id="{64E14007-99EF-44B2-B95C-26B2C81EDF8F}" type="slidenum">
              <a:rPr lang="es-ES" sz="1600"/>
              <a:pPr/>
              <a:t>28</a:t>
            </a:fld>
            <a:endParaRPr lang="es-ES" sz="16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Título"/>
          <p:cNvSpPr>
            <a:spLocks noGrp="1"/>
          </p:cNvSpPr>
          <p:nvPr>
            <p:ph type="title"/>
          </p:nvPr>
        </p:nvSpPr>
        <p:spPr>
          <a:xfrm>
            <a:off x="457200" y="0"/>
            <a:ext cx="8229600" cy="1417638"/>
          </a:xfrm>
        </p:spPr>
        <p:txBody>
          <a:bodyPr/>
          <a:lstStyle/>
          <a:p>
            <a:pPr fontAlgn="auto">
              <a:defRPr/>
            </a:pPr>
            <a:r>
              <a:rPr sz="3600" smtClean="0">
                <a:solidFill>
                  <a:schemeClr val="bg1"/>
                </a:solidFill>
                <a:latin typeface="Arial Narrow" pitchFamily="34" charset="0"/>
              </a:rPr>
              <a:t>La igualdad de oportunidades entre mujeres  y hombres en la evaluación del AA y los PO</a:t>
            </a:r>
          </a:p>
        </p:txBody>
      </p:sp>
      <p:sp>
        <p:nvSpPr>
          <p:cNvPr id="39939" name="27 CuadroTexto"/>
          <p:cNvSpPr txBox="1">
            <a:spLocks noChangeArrowheads="1"/>
          </p:cNvSpPr>
          <p:nvPr/>
        </p:nvSpPr>
        <p:spPr bwMode="auto">
          <a:xfrm>
            <a:off x="3143250" y="620713"/>
            <a:ext cx="5616575" cy="2108200"/>
          </a:xfrm>
          <a:prstGeom prst="rect">
            <a:avLst/>
          </a:prstGeom>
          <a:noFill/>
          <a:ln w="9525">
            <a:noFill/>
            <a:miter lim="800000"/>
            <a:headEnd/>
            <a:tailEnd/>
          </a:ln>
        </p:spPr>
        <p:txBody>
          <a:bodyPr>
            <a:spAutoFit/>
          </a:bodyPr>
          <a:lstStyle/>
          <a:p>
            <a:pPr algn="just">
              <a:buClr>
                <a:srgbClr val="990099"/>
              </a:buClr>
              <a:buSzPct val="100000"/>
            </a:pPr>
            <a:r>
              <a:rPr lang="es-ES">
                <a:latin typeface="Arial Narrow" pitchFamily="34" charset="0"/>
              </a:rPr>
              <a:t>Las </a:t>
            </a:r>
            <a:r>
              <a:rPr lang="es-ES" b="1" u="sng">
                <a:latin typeface="Arial Narrow" pitchFamily="34" charset="0"/>
              </a:rPr>
              <a:t>evaluaciones ex ante</a:t>
            </a:r>
            <a:r>
              <a:rPr lang="es-ES" u="sng">
                <a:latin typeface="Arial Narrow" pitchFamily="34" charset="0"/>
              </a:rPr>
              <a:t> </a:t>
            </a:r>
            <a:r>
              <a:rPr lang="es-ES">
                <a:latin typeface="Arial Narrow" pitchFamily="34" charset="0"/>
              </a:rPr>
              <a:t>deben valorar la adecuación de las medidas previstas prevenir todo tipo de discriminación, en particular lo referente a </a:t>
            </a:r>
            <a:r>
              <a:rPr lang="es-ES" b="1">
                <a:latin typeface="Arial Narrow" pitchFamily="34" charset="0"/>
              </a:rPr>
              <a:t>la accesibilidad de las personas con discapacidad.</a:t>
            </a:r>
          </a:p>
          <a:p>
            <a:pPr algn="just">
              <a:spcBef>
                <a:spcPts val="600"/>
              </a:spcBef>
              <a:buClr>
                <a:srgbClr val="990099"/>
              </a:buClr>
              <a:buSzPct val="100000"/>
            </a:pPr>
            <a:r>
              <a:rPr lang="es-ES">
                <a:latin typeface="Arial Narrow" pitchFamily="34" charset="0"/>
              </a:rPr>
              <a:t>Los Programas operativos han de contener medidas que garanticen </a:t>
            </a:r>
            <a:r>
              <a:rPr lang="es-ES" b="1">
                <a:latin typeface="Arial Narrow" pitchFamily="34" charset="0"/>
              </a:rPr>
              <a:t>la no discriminación y la accesibilidad </a:t>
            </a:r>
            <a:r>
              <a:rPr lang="es-ES">
                <a:latin typeface="Arial Narrow" pitchFamily="34" charset="0"/>
              </a:rPr>
              <a:t>de las personas con discapacidad.</a:t>
            </a:r>
          </a:p>
        </p:txBody>
      </p:sp>
      <p:grpSp>
        <p:nvGrpSpPr>
          <p:cNvPr id="39940" name="15 Grupo"/>
          <p:cNvGrpSpPr>
            <a:grpSpLocks/>
          </p:cNvGrpSpPr>
          <p:nvPr/>
        </p:nvGrpSpPr>
        <p:grpSpPr bwMode="auto">
          <a:xfrm>
            <a:off x="250825" y="2708275"/>
            <a:ext cx="8680450" cy="3430588"/>
            <a:chOff x="468313" y="3132255"/>
            <a:chExt cx="8207375" cy="3429964"/>
          </a:xfrm>
        </p:grpSpPr>
        <p:grpSp>
          <p:nvGrpSpPr>
            <p:cNvPr id="39945" name="8 Grupo"/>
            <p:cNvGrpSpPr>
              <a:grpSpLocks/>
            </p:cNvGrpSpPr>
            <p:nvPr/>
          </p:nvGrpSpPr>
          <p:grpSpPr bwMode="auto">
            <a:xfrm>
              <a:off x="468313" y="3132255"/>
              <a:ext cx="8207375" cy="1140517"/>
              <a:chOff x="3275856" y="3244981"/>
              <a:chExt cx="5400600" cy="1456526"/>
            </a:xfrm>
          </p:grpSpPr>
          <p:sp>
            <p:nvSpPr>
              <p:cNvPr id="39948" name="27 CuadroTexto"/>
              <p:cNvSpPr txBox="1">
                <a:spLocks noChangeArrowheads="1"/>
              </p:cNvSpPr>
              <p:nvPr/>
            </p:nvSpPr>
            <p:spPr bwMode="auto">
              <a:xfrm>
                <a:off x="3275856" y="4074020"/>
                <a:ext cx="5400600" cy="628367"/>
              </a:xfrm>
              <a:prstGeom prst="rect">
                <a:avLst/>
              </a:prstGeom>
              <a:solidFill>
                <a:schemeClr val="accent1">
                  <a:lumMod val="60000"/>
                  <a:lumOff val="40000"/>
                  <a:alpha val="10196"/>
                </a:schemeClr>
              </a:solidFill>
              <a:ln w="9525">
                <a:noFill/>
                <a:miter lim="800000"/>
                <a:headEnd/>
                <a:tailEnd/>
              </a:ln>
            </p:spPr>
            <p:txBody>
              <a:bodyPr>
                <a:spAutoFit/>
              </a:bodyPr>
              <a:lstStyle/>
              <a:p>
                <a:pPr algn="just" fontAlgn="auto">
                  <a:spcBef>
                    <a:spcPts val="600"/>
                  </a:spcBef>
                  <a:spcAft>
                    <a:spcPts val="0"/>
                  </a:spcAft>
                  <a:buClr>
                    <a:srgbClr val="990099"/>
                  </a:buClr>
                  <a:buSzPct val="100000"/>
                  <a:defRPr/>
                </a:pPr>
                <a:r>
                  <a:rPr lang="es-ES_tradnl" sz="1300" i="1" dirty="0">
                    <a:latin typeface="Arial Narrow" pitchFamily="34" charset="0"/>
                    <a:cs typeface="+mn-cs"/>
                  </a:rPr>
                  <a:t>l) </a:t>
                </a:r>
                <a:r>
                  <a:rPr lang="es-ES" sz="1300" i="1" dirty="0">
                    <a:latin typeface="Arial Narrow" pitchFamily="34" charset="0"/>
                    <a:cs typeface="+mn-cs"/>
                  </a:rPr>
                  <a:t>la adecuación de las medidas previstas para promover la igualdad entre hombres y mujeres y prevenir todo tipo de discriminación, en particular, </a:t>
                </a:r>
                <a:r>
                  <a:rPr lang="es-ES" sz="1300" b="1" i="1" dirty="0">
                    <a:latin typeface="Arial Narrow" pitchFamily="34" charset="0"/>
                    <a:cs typeface="+mn-cs"/>
                  </a:rPr>
                  <a:t>en lo referente a la accesibilidad para personas con discapacidad</a:t>
                </a:r>
                <a:r>
                  <a:rPr lang="es-ES" sz="1300" i="1" dirty="0">
                    <a:latin typeface="Arial Narrow" pitchFamily="34" charset="0"/>
                    <a:cs typeface="+mn-cs"/>
                  </a:rPr>
                  <a:t>;</a:t>
                </a:r>
                <a:endParaRPr lang="es-ES" sz="1300" i="1" dirty="0">
                  <a:latin typeface="Arial Narrow" pitchFamily="34" charset="0"/>
                  <a:cs typeface="+mn-cs"/>
                </a:endParaRPr>
              </a:p>
            </p:txBody>
          </p:sp>
          <p:sp>
            <p:nvSpPr>
              <p:cNvPr id="39949" name="27 CuadroTexto"/>
              <p:cNvSpPr txBox="1">
                <a:spLocks noChangeArrowheads="1"/>
              </p:cNvSpPr>
              <p:nvPr/>
            </p:nvSpPr>
            <p:spPr bwMode="auto">
              <a:xfrm>
                <a:off x="3275856" y="3244981"/>
                <a:ext cx="5400600" cy="747960"/>
              </a:xfrm>
              <a:prstGeom prst="rect">
                <a:avLst/>
              </a:prstGeom>
              <a:noFill/>
              <a:ln w="9525">
                <a:noFill/>
                <a:miter lim="800000"/>
                <a:headEnd/>
                <a:tailEnd/>
              </a:ln>
            </p:spPr>
            <p:txBody>
              <a:bodyPr>
                <a:spAutoFit/>
              </a:bodyPr>
              <a:lstStyle/>
              <a:p>
                <a:pPr algn="ctr" fontAlgn="auto">
                  <a:spcBef>
                    <a:spcPts val="600"/>
                  </a:spcBef>
                  <a:spcAft>
                    <a:spcPts val="0"/>
                  </a:spcAft>
                  <a:buClr>
                    <a:srgbClr val="990099"/>
                  </a:buClr>
                  <a:buSzPct val="100000"/>
                  <a:defRPr/>
                </a:pPr>
                <a:r>
                  <a:rPr lang="es-ES" sz="1600" b="1" dirty="0">
                    <a:solidFill>
                      <a:schemeClr val="accent1">
                        <a:lumMod val="60000"/>
                        <a:lumOff val="40000"/>
                      </a:schemeClr>
                    </a:solidFill>
                    <a:latin typeface="Arial Narrow" pitchFamily="34" charset="0"/>
                    <a:cs typeface="+mn-cs"/>
                  </a:rPr>
                  <a:t>REGLAMENTO (UE) Nº 1303/2013</a:t>
                </a:r>
              </a:p>
              <a:p>
                <a:pPr algn="ctr" fontAlgn="auto">
                  <a:spcBef>
                    <a:spcPts val="0"/>
                  </a:spcBef>
                  <a:spcAft>
                    <a:spcPts val="0"/>
                  </a:spcAft>
                  <a:buClr>
                    <a:srgbClr val="990099"/>
                  </a:buClr>
                  <a:buSzPct val="100000"/>
                  <a:defRPr/>
                </a:pPr>
                <a:r>
                  <a:rPr lang="es-ES" sz="1600" b="1" dirty="0">
                    <a:solidFill>
                      <a:schemeClr val="accent1">
                        <a:lumMod val="60000"/>
                        <a:lumOff val="40000"/>
                      </a:schemeClr>
                    </a:solidFill>
                    <a:latin typeface="Arial Narrow" pitchFamily="34" charset="0"/>
                    <a:cs typeface="+mn-cs"/>
                  </a:rPr>
                  <a:t>Artículo 55. Evaluación ex ante.</a:t>
                </a:r>
              </a:p>
            </p:txBody>
          </p:sp>
        </p:grpSp>
        <p:grpSp>
          <p:nvGrpSpPr>
            <p:cNvPr id="39946" name="8 Grupo"/>
            <p:cNvGrpSpPr>
              <a:grpSpLocks/>
            </p:cNvGrpSpPr>
            <p:nvPr/>
          </p:nvGrpSpPr>
          <p:grpSpPr bwMode="auto">
            <a:xfrm>
              <a:off x="468313" y="4428403"/>
              <a:ext cx="8207375" cy="2133816"/>
              <a:chOff x="3275856" y="3549070"/>
              <a:chExt cx="5400600" cy="2279821"/>
            </a:xfrm>
          </p:grpSpPr>
          <p:sp>
            <p:nvSpPr>
              <p:cNvPr id="2" name="27 CuadroTexto"/>
              <p:cNvSpPr txBox="1">
                <a:spLocks noChangeArrowheads="1"/>
              </p:cNvSpPr>
              <p:nvPr/>
            </p:nvSpPr>
            <p:spPr bwMode="auto">
              <a:xfrm>
                <a:off x="3275856" y="4151729"/>
                <a:ext cx="5400600" cy="1677162"/>
              </a:xfrm>
              <a:prstGeom prst="rect">
                <a:avLst/>
              </a:prstGeom>
              <a:solidFill>
                <a:schemeClr val="accent1">
                  <a:lumMod val="60000"/>
                  <a:lumOff val="40000"/>
                  <a:alpha val="10196"/>
                </a:schemeClr>
              </a:solidFill>
              <a:ln w="9525">
                <a:noFill/>
                <a:miter lim="800000"/>
                <a:headEnd/>
                <a:tailEnd/>
              </a:ln>
            </p:spPr>
            <p:txBody>
              <a:bodyPr>
                <a:spAutoFit/>
              </a:bodyPr>
              <a:lstStyle/>
              <a:p>
                <a:pPr algn="just" fontAlgn="auto">
                  <a:spcBef>
                    <a:spcPts val="600"/>
                  </a:spcBef>
                  <a:spcAft>
                    <a:spcPts val="0"/>
                  </a:spcAft>
                  <a:buClr>
                    <a:srgbClr val="990099"/>
                  </a:buClr>
                  <a:buSzPct val="100000"/>
                  <a:defRPr/>
                </a:pPr>
                <a:r>
                  <a:rPr lang="es-ES" sz="1300" i="1" dirty="0">
                    <a:latin typeface="Arial Narrow" pitchFamily="34" charset="0"/>
                    <a:cs typeface="+mn-cs"/>
                  </a:rPr>
                  <a:t>Cada programa operativo, a excepción de aquellos en que la asistencia técnica se preste con arreglo a un programa operativo específico, incluirá, previa evaluación debidamente justificada por parte del Estado miembro de que se trate de su pertinencia en relación con el contenido y los objetivos de los programas operativos, una descripción de:</a:t>
                </a:r>
              </a:p>
              <a:p>
                <a:pPr algn="just" fontAlgn="auto">
                  <a:spcBef>
                    <a:spcPts val="600"/>
                  </a:spcBef>
                  <a:spcAft>
                    <a:spcPts val="0"/>
                  </a:spcAft>
                  <a:buClr>
                    <a:srgbClr val="990099"/>
                  </a:buClr>
                  <a:buSzPct val="100000"/>
                  <a:defRPr/>
                </a:pPr>
                <a:r>
                  <a:rPr lang="es-ES" sz="1300" i="1" dirty="0">
                    <a:latin typeface="Arial Narrow" pitchFamily="34" charset="0"/>
                    <a:cs typeface="+mn-cs"/>
                  </a:rPr>
                  <a:t>7. b) las medidas específicas para promover la igualdad de oportunidades y prevenir la discriminación por razón de sexo, raza u origen étnico, religión o convicciones, </a:t>
                </a:r>
                <a:r>
                  <a:rPr lang="es-ES" sz="1300" b="1" i="1" dirty="0">
                    <a:latin typeface="Arial Narrow" pitchFamily="34" charset="0"/>
                    <a:cs typeface="+mn-cs"/>
                  </a:rPr>
                  <a:t>discapacidad</a:t>
                </a:r>
                <a:r>
                  <a:rPr lang="es-ES" sz="1300" i="1" dirty="0">
                    <a:latin typeface="Arial Narrow" pitchFamily="34" charset="0"/>
                    <a:cs typeface="+mn-cs"/>
                  </a:rPr>
                  <a:t>, edad u orientación sexual en la preparación, la concepción y la ejecución del programa operativo y, en particular, en relación con el acceso a la financiación, teniendo en cuenta las necesidades de los diversos grupos destinatarios que corren el riesgo de tal discriminación y </a:t>
                </a:r>
                <a:r>
                  <a:rPr lang="es-ES" sz="1300" b="1" i="1" dirty="0">
                    <a:latin typeface="Arial Narrow" pitchFamily="34" charset="0"/>
                    <a:cs typeface="+mn-cs"/>
                  </a:rPr>
                  <a:t>en especial el requisito de garantizar la accesibilidad de las personas con discapac</a:t>
                </a:r>
                <a:r>
                  <a:rPr lang="es-ES" sz="1300" b="1" dirty="0">
                    <a:latin typeface="Arial Narrow" pitchFamily="34" charset="0"/>
                    <a:cs typeface="+mn-cs"/>
                  </a:rPr>
                  <a:t>idad</a:t>
                </a:r>
                <a:endParaRPr lang="es-ES" sz="1300" b="1" i="1" dirty="0">
                  <a:latin typeface="Arial Narrow" pitchFamily="34" charset="0"/>
                  <a:cs typeface="+mn-cs"/>
                </a:endParaRPr>
              </a:p>
            </p:txBody>
          </p:sp>
          <p:sp>
            <p:nvSpPr>
              <p:cNvPr id="39947" name="27 CuadroTexto"/>
              <p:cNvSpPr txBox="1">
                <a:spLocks noChangeArrowheads="1"/>
              </p:cNvSpPr>
              <p:nvPr/>
            </p:nvSpPr>
            <p:spPr bwMode="auto">
              <a:xfrm>
                <a:off x="3275856" y="3549715"/>
                <a:ext cx="5400600" cy="559619"/>
              </a:xfrm>
              <a:prstGeom prst="rect">
                <a:avLst/>
              </a:prstGeom>
              <a:noFill/>
              <a:ln w="9525">
                <a:noFill/>
                <a:miter lim="800000"/>
                <a:headEnd/>
                <a:tailEnd/>
              </a:ln>
            </p:spPr>
            <p:txBody>
              <a:bodyPr>
                <a:spAutoFit/>
              </a:bodyPr>
              <a:lstStyle/>
              <a:p>
                <a:pPr algn="ctr" fontAlgn="auto">
                  <a:spcBef>
                    <a:spcPts val="0"/>
                  </a:spcBef>
                  <a:spcAft>
                    <a:spcPts val="0"/>
                  </a:spcAft>
                  <a:buClr>
                    <a:srgbClr val="990099"/>
                  </a:buClr>
                  <a:buSzPct val="100000"/>
                  <a:defRPr/>
                </a:pPr>
                <a:r>
                  <a:rPr lang="es-ES" sz="1400" b="1" dirty="0">
                    <a:solidFill>
                      <a:schemeClr val="accent1">
                        <a:lumMod val="60000"/>
                        <a:lumOff val="40000"/>
                      </a:schemeClr>
                    </a:solidFill>
                    <a:latin typeface="Arial Narrow" pitchFamily="34" charset="0"/>
                    <a:cs typeface="+mn-cs"/>
                  </a:rPr>
                  <a:t>Artículo 96. Contenido, adopción y modificación de los programas operativos conforme al objetivo de inversión en crecimiento y empleo.</a:t>
                </a:r>
              </a:p>
            </p:txBody>
          </p:sp>
        </p:grpSp>
      </p:grpSp>
      <p:sp>
        <p:nvSpPr>
          <p:cNvPr id="11" name="10 Rectángulo"/>
          <p:cNvSpPr/>
          <p:nvPr/>
        </p:nvSpPr>
        <p:spPr>
          <a:xfrm>
            <a:off x="0" y="0"/>
            <a:ext cx="6948488" cy="465138"/>
          </a:xfrm>
          <a:prstGeom prst="rect">
            <a:avLst/>
          </a:prstGeom>
          <a:solidFill>
            <a:srgbClr val="5CAC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graphicFrame>
        <p:nvGraphicFramePr>
          <p:cNvPr id="13" name="12 Diagrama"/>
          <p:cNvGraphicFramePr/>
          <p:nvPr/>
        </p:nvGraphicFramePr>
        <p:xfrm>
          <a:off x="0" y="332656"/>
          <a:ext cx="2952328" cy="3631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9943" name="2 Marcador de contenido"/>
          <p:cNvSpPr>
            <a:spLocks noGrp="1"/>
          </p:cNvSpPr>
          <p:nvPr>
            <p:ph idx="4294967295"/>
          </p:nvPr>
        </p:nvSpPr>
        <p:spPr>
          <a:xfrm>
            <a:off x="0" y="44450"/>
            <a:ext cx="6948488" cy="336550"/>
          </a:xfrm>
        </p:spPr>
        <p:txBody>
          <a:bodyPr/>
          <a:lstStyle/>
          <a:p>
            <a:pPr indent="0" algn="l">
              <a:spcBef>
                <a:spcPct val="0"/>
              </a:spcBef>
              <a:buFontTx/>
              <a:buNone/>
            </a:pPr>
            <a:r>
              <a:rPr sz="1800" b="1">
                <a:solidFill>
                  <a:schemeClr val="bg1"/>
                </a:solidFill>
                <a:latin typeface="Arial Narrow" pitchFamily="34" charset="0"/>
              </a:rPr>
              <a:t>ACCESIBILIDAD Y DISCAPACIDAD EN LA EVALUACIÓN</a:t>
            </a:r>
          </a:p>
        </p:txBody>
      </p:sp>
      <p:sp>
        <p:nvSpPr>
          <p:cNvPr id="39944" name="16 CuadroTexto"/>
          <p:cNvSpPr txBox="1">
            <a:spLocks noChangeArrowheads="1"/>
          </p:cNvSpPr>
          <p:nvPr/>
        </p:nvSpPr>
        <p:spPr bwMode="auto">
          <a:xfrm>
            <a:off x="8532813" y="6453188"/>
            <a:ext cx="647700" cy="338137"/>
          </a:xfrm>
          <a:prstGeom prst="rect">
            <a:avLst/>
          </a:prstGeom>
          <a:noFill/>
          <a:ln w="9525">
            <a:noFill/>
            <a:miter lim="800000"/>
            <a:headEnd/>
            <a:tailEnd/>
          </a:ln>
        </p:spPr>
        <p:txBody>
          <a:bodyPr>
            <a:spAutoFit/>
          </a:bodyPr>
          <a:lstStyle/>
          <a:p>
            <a:fld id="{9BB6E0F7-3D05-4643-9004-687A3DFEC80E}" type="slidenum">
              <a:rPr lang="es-ES" sz="1600"/>
              <a:pPr/>
              <a:t>29</a:t>
            </a:fld>
            <a:endParaRPr lang="es-ES" sz="16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Marcador de contenido"/>
          <p:cNvSpPr>
            <a:spLocks noGrp="1"/>
          </p:cNvSpPr>
          <p:nvPr>
            <p:ph idx="10"/>
          </p:nvPr>
        </p:nvSpPr>
        <p:spPr>
          <a:xfrm>
            <a:off x="0" y="44450"/>
            <a:ext cx="6948488" cy="336550"/>
          </a:xfrm>
        </p:spPr>
        <p:txBody>
          <a:bodyPr/>
          <a:lstStyle/>
          <a:p>
            <a:r>
              <a:rPr sz="2000" smtClean="0"/>
              <a:t>OBJETIVOS TEMÁTICOS DE LOS FONDOS EIE 2014-2020</a:t>
            </a:r>
          </a:p>
        </p:txBody>
      </p:sp>
      <p:grpSp>
        <p:nvGrpSpPr>
          <p:cNvPr id="13315" name="29 Grupo"/>
          <p:cNvGrpSpPr>
            <a:grpSpLocks/>
          </p:cNvGrpSpPr>
          <p:nvPr/>
        </p:nvGrpSpPr>
        <p:grpSpPr bwMode="auto">
          <a:xfrm>
            <a:off x="179388" y="765175"/>
            <a:ext cx="8929687" cy="5688013"/>
            <a:chOff x="179388" y="1209204"/>
            <a:chExt cx="8929687" cy="4692168"/>
          </a:xfrm>
        </p:grpSpPr>
        <p:sp>
          <p:nvSpPr>
            <p:cNvPr id="5" name="4 CuadroTexto"/>
            <p:cNvSpPr txBox="1"/>
            <p:nvPr/>
          </p:nvSpPr>
          <p:spPr>
            <a:xfrm>
              <a:off x="850900" y="4777766"/>
              <a:ext cx="7034213" cy="495015"/>
            </a:xfrm>
            <a:prstGeom prst="roundRect">
              <a:avLst/>
            </a:prstGeom>
            <a:solidFill>
              <a:schemeClr val="tx2">
                <a:lumMod val="60000"/>
                <a:lumOff val="40000"/>
              </a:schemeClr>
            </a:solidFill>
            <a:ln w="1270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a:spAutoFit/>
            </a:bodyPr>
            <a:lstStyle/>
            <a:p>
              <a:pPr algn="just" fontAlgn="auto">
                <a:spcBef>
                  <a:spcPts val="0"/>
                </a:spcBef>
                <a:spcAft>
                  <a:spcPts val="0"/>
                </a:spcAft>
                <a:defRPr/>
              </a:pPr>
              <a:r>
                <a:rPr lang="es-ES" sz="1400" b="1" dirty="0">
                  <a:solidFill>
                    <a:schemeClr val="bg1"/>
                  </a:solidFill>
                  <a:latin typeface="Arial Narrow" pitchFamily="34" charset="0"/>
                </a:rPr>
                <a:t>Invertir en educación, formación y formación profesional para la adquisición de capacidades y un aprendizaje permanente</a:t>
              </a:r>
            </a:p>
          </p:txBody>
        </p:sp>
        <p:sp>
          <p:nvSpPr>
            <p:cNvPr id="6" name="5 CuadroTexto"/>
            <p:cNvSpPr txBox="1"/>
            <p:nvPr/>
          </p:nvSpPr>
          <p:spPr>
            <a:xfrm>
              <a:off x="850900" y="5342188"/>
              <a:ext cx="7034213" cy="493706"/>
            </a:xfrm>
            <a:prstGeom prst="roundRect">
              <a:avLst/>
            </a:prstGeom>
            <a:solidFill>
              <a:schemeClr val="tx2">
                <a:lumMod val="60000"/>
                <a:lumOff val="40000"/>
              </a:schemeClr>
            </a:solidFill>
            <a:ln w="1270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a:spAutoFit/>
            </a:bodyPr>
            <a:lstStyle/>
            <a:p>
              <a:pPr algn="just" fontAlgn="auto">
                <a:spcBef>
                  <a:spcPts val="0"/>
                </a:spcBef>
                <a:spcAft>
                  <a:spcPts val="0"/>
                </a:spcAft>
                <a:defRPr/>
              </a:pPr>
              <a:r>
                <a:rPr lang="es-ES" sz="1400" b="1" dirty="0">
                  <a:solidFill>
                    <a:schemeClr val="bg1"/>
                  </a:solidFill>
                  <a:latin typeface="Arial Narrow" pitchFamily="34" charset="0"/>
                </a:rPr>
                <a:t>Mejorar la capacidad institucional de las autoridades públicas y las partes interesadas y la eficiencia de la administración pública</a:t>
              </a:r>
            </a:p>
          </p:txBody>
        </p:sp>
        <p:sp>
          <p:nvSpPr>
            <p:cNvPr id="7" name="6 CuadroTexto"/>
            <p:cNvSpPr txBox="1"/>
            <p:nvPr/>
          </p:nvSpPr>
          <p:spPr>
            <a:xfrm>
              <a:off x="850900" y="4056196"/>
              <a:ext cx="7034213" cy="290723"/>
            </a:xfrm>
            <a:prstGeom prst="roundRect">
              <a:avLst/>
            </a:prstGeom>
            <a:solidFill>
              <a:schemeClr val="tx2">
                <a:lumMod val="60000"/>
                <a:lumOff val="40000"/>
              </a:schemeClr>
            </a:solidFill>
            <a:ln w="1270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a:spAutoFit/>
            </a:bodyPr>
            <a:lstStyle/>
            <a:p>
              <a:pPr algn="just" fontAlgn="auto">
                <a:spcBef>
                  <a:spcPts val="0"/>
                </a:spcBef>
                <a:spcAft>
                  <a:spcPts val="0"/>
                </a:spcAft>
                <a:defRPr/>
              </a:pPr>
              <a:r>
                <a:rPr lang="es-ES" sz="1400" b="1" dirty="0">
                  <a:solidFill>
                    <a:schemeClr val="bg1"/>
                  </a:solidFill>
                  <a:latin typeface="Arial Narrow" pitchFamily="34" charset="0"/>
                </a:rPr>
                <a:t>Promover la sostenibilidad y la calidad en el empleo y favorecer la movilidad laboral</a:t>
              </a:r>
            </a:p>
          </p:txBody>
        </p:sp>
        <p:sp>
          <p:nvSpPr>
            <p:cNvPr id="8" name="7 CuadroTexto"/>
            <p:cNvSpPr txBox="1"/>
            <p:nvPr/>
          </p:nvSpPr>
          <p:spPr>
            <a:xfrm>
              <a:off x="850900" y="4408469"/>
              <a:ext cx="7034213" cy="290723"/>
            </a:xfrm>
            <a:prstGeom prst="roundRect">
              <a:avLst/>
            </a:prstGeom>
            <a:solidFill>
              <a:schemeClr val="tx2">
                <a:lumMod val="60000"/>
                <a:lumOff val="40000"/>
              </a:schemeClr>
            </a:solidFill>
            <a:ln w="1270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a:spAutoFit/>
            </a:bodyPr>
            <a:lstStyle/>
            <a:p>
              <a:pPr algn="just" fontAlgn="auto">
                <a:spcBef>
                  <a:spcPts val="0"/>
                </a:spcBef>
                <a:spcAft>
                  <a:spcPts val="0"/>
                </a:spcAft>
                <a:defRPr/>
              </a:pPr>
              <a:r>
                <a:rPr lang="es-ES" sz="1400" b="1" dirty="0">
                  <a:solidFill>
                    <a:schemeClr val="bg1"/>
                  </a:solidFill>
                  <a:latin typeface="Arial Narrow" pitchFamily="34" charset="0"/>
                </a:rPr>
                <a:t>Promover la inclusión social y luchar contra la pobreza y cualquier forma de discriminación</a:t>
              </a:r>
            </a:p>
          </p:txBody>
        </p:sp>
        <p:sp>
          <p:nvSpPr>
            <p:cNvPr id="9" name="8 CuadroTexto"/>
            <p:cNvSpPr txBox="1"/>
            <p:nvPr/>
          </p:nvSpPr>
          <p:spPr>
            <a:xfrm>
              <a:off x="179388" y="4777766"/>
              <a:ext cx="612775" cy="290723"/>
            </a:xfrm>
            <a:prstGeom prst="roundRect">
              <a:avLst/>
            </a:prstGeom>
            <a:solidFill>
              <a:schemeClr val="tx2">
                <a:lumMod val="60000"/>
                <a:lumOff val="40000"/>
              </a:schemeClr>
            </a:solidFill>
            <a:ln>
              <a:solidFill>
                <a:schemeClr val="tx2">
                  <a:lumMod val="60000"/>
                  <a:lumOff val="40000"/>
                </a:schemeClr>
              </a:solidFill>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s-ES" sz="1400" b="1" dirty="0">
                  <a:solidFill>
                    <a:schemeClr val="bg1"/>
                  </a:solidFill>
                  <a:latin typeface="Arial Narrow" pitchFamily="34" charset="0"/>
                </a:rPr>
                <a:t>OT10</a:t>
              </a:r>
            </a:p>
          </p:txBody>
        </p:sp>
        <p:sp>
          <p:nvSpPr>
            <p:cNvPr id="10" name="9 CuadroTexto"/>
            <p:cNvSpPr txBox="1"/>
            <p:nvPr/>
          </p:nvSpPr>
          <p:spPr>
            <a:xfrm>
              <a:off x="179388" y="5331711"/>
              <a:ext cx="612775" cy="290723"/>
            </a:xfrm>
            <a:prstGeom prst="roundRect">
              <a:avLst/>
            </a:prstGeom>
            <a:solidFill>
              <a:schemeClr val="tx2">
                <a:lumMod val="60000"/>
                <a:lumOff val="40000"/>
              </a:schemeClr>
            </a:solidFill>
            <a:ln>
              <a:solidFill>
                <a:schemeClr val="tx2">
                  <a:lumMod val="60000"/>
                  <a:lumOff val="40000"/>
                </a:schemeClr>
              </a:solidFill>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s-ES" sz="1400" b="1" dirty="0">
                  <a:solidFill>
                    <a:schemeClr val="bg1"/>
                  </a:solidFill>
                  <a:latin typeface="Arial Narrow" pitchFamily="34" charset="0"/>
                </a:rPr>
                <a:t>OT11</a:t>
              </a:r>
            </a:p>
          </p:txBody>
        </p:sp>
        <p:sp>
          <p:nvSpPr>
            <p:cNvPr id="11" name="10 CuadroTexto"/>
            <p:cNvSpPr txBox="1"/>
            <p:nvPr/>
          </p:nvSpPr>
          <p:spPr>
            <a:xfrm>
              <a:off x="179388" y="4056196"/>
              <a:ext cx="612775" cy="290723"/>
            </a:xfrm>
            <a:prstGeom prst="roundRect">
              <a:avLst/>
            </a:prstGeom>
            <a:solidFill>
              <a:schemeClr val="tx2">
                <a:lumMod val="60000"/>
                <a:lumOff val="40000"/>
              </a:schemeClr>
            </a:solidFill>
            <a:ln>
              <a:solidFill>
                <a:schemeClr val="tx2">
                  <a:lumMod val="60000"/>
                  <a:lumOff val="40000"/>
                </a:schemeClr>
              </a:solidFill>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s-ES" sz="1400" b="1" dirty="0">
                  <a:solidFill>
                    <a:schemeClr val="bg1"/>
                  </a:solidFill>
                  <a:latin typeface="Arial Narrow" pitchFamily="34" charset="0"/>
                </a:rPr>
                <a:t>OT8</a:t>
              </a:r>
            </a:p>
          </p:txBody>
        </p:sp>
        <p:sp>
          <p:nvSpPr>
            <p:cNvPr id="12" name="11 CuadroTexto"/>
            <p:cNvSpPr txBox="1"/>
            <p:nvPr/>
          </p:nvSpPr>
          <p:spPr>
            <a:xfrm>
              <a:off x="179388" y="4408469"/>
              <a:ext cx="612775" cy="290723"/>
            </a:xfrm>
            <a:prstGeom prst="roundRect">
              <a:avLst/>
            </a:prstGeom>
            <a:solidFill>
              <a:schemeClr val="tx2">
                <a:lumMod val="60000"/>
                <a:lumOff val="40000"/>
              </a:schemeClr>
            </a:solidFill>
            <a:ln>
              <a:solidFill>
                <a:schemeClr val="tx2">
                  <a:lumMod val="60000"/>
                  <a:lumOff val="40000"/>
                </a:schemeClr>
              </a:solidFill>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s-ES" sz="1400" b="1" dirty="0">
                  <a:solidFill>
                    <a:schemeClr val="bg1"/>
                  </a:solidFill>
                  <a:latin typeface="Arial Narrow" pitchFamily="34" charset="0"/>
                </a:rPr>
                <a:t>OT9</a:t>
              </a:r>
            </a:p>
          </p:txBody>
        </p:sp>
        <p:sp>
          <p:nvSpPr>
            <p:cNvPr id="13" name="12 CuadroTexto"/>
            <p:cNvSpPr txBox="1"/>
            <p:nvPr/>
          </p:nvSpPr>
          <p:spPr>
            <a:xfrm>
              <a:off x="850900" y="3485226"/>
              <a:ext cx="7034213" cy="495015"/>
            </a:xfrm>
            <a:prstGeom prst="roundRect">
              <a:avLst/>
            </a:prstGeom>
            <a:solidFill>
              <a:schemeClr val="tx2">
                <a:lumMod val="60000"/>
                <a:lumOff val="40000"/>
              </a:schemeClr>
            </a:solidFill>
            <a:ln w="1270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a:spAutoFit/>
            </a:bodyPr>
            <a:lstStyle/>
            <a:p>
              <a:pPr algn="just" fontAlgn="auto">
                <a:spcBef>
                  <a:spcPts val="0"/>
                </a:spcBef>
                <a:spcAft>
                  <a:spcPts val="0"/>
                </a:spcAft>
                <a:defRPr/>
              </a:pPr>
              <a:r>
                <a:rPr lang="es-ES" sz="1400" b="1" dirty="0">
                  <a:solidFill>
                    <a:schemeClr val="bg1"/>
                  </a:solidFill>
                  <a:latin typeface="Arial Narrow" pitchFamily="34" charset="0"/>
                </a:rPr>
                <a:t>Promover el transporte sostenible y eliminar los estrangulamientos en las infraestructuras de red fundamentales</a:t>
              </a:r>
            </a:p>
          </p:txBody>
        </p:sp>
        <p:sp>
          <p:nvSpPr>
            <p:cNvPr id="14" name="13 CuadroTexto"/>
            <p:cNvSpPr txBox="1"/>
            <p:nvPr/>
          </p:nvSpPr>
          <p:spPr>
            <a:xfrm>
              <a:off x="179388" y="3485226"/>
              <a:ext cx="612775" cy="292033"/>
            </a:xfrm>
            <a:prstGeom prst="roundRect">
              <a:avLst/>
            </a:prstGeom>
            <a:solidFill>
              <a:schemeClr val="tx2">
                <a:lumMod val="60000"/>
                <a:lumOff val="40000"/>
              </a:schemeClr>
            </a:solidFill>
            <a:ln>
              <a:solidFill>
                <a:schemeClr val="tx2">
                  <a:lumMod val="60000"/>
                  <a:lumOff val="40000"/>
                </a:schemeClr>
              </a:solidFill>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s-ES" sz="1400" b="1" dirty="0">
                  <a:solidFill>
                    <a:schemeClr val="bg1"/>
                  </a:solidFill>
                  <a:latin typeface="Arial Narrow" pitchFamily="34" charset="0"/>
                </a:rPr>
                <a:t>OT7</a:t>
              </a:r>
            </a:p>
          </p:txBody>
        </p:sp>
        <p:sp>
          <p:nvSpPr>
            <p:cNvPr id="15" name="14 CuadroTexto"/>
            <p:cNvSpPr txBox="1"/>
            <p:nvPr/>
          </p:nvSpPr>
          <p:spPr>
            <a:xfrm>
              <a:off x="850900" y="3071404"/>
              <a:ext cx="7034213" cy="290723"/>
            </a:xfrm>
            <a:prstGeom prst="roundRect">
              <a:avLst/>
            </a:prstGeom>
            <a:solidFill>
              <a:schemeClr val="tx2">
                <a:lumMod val="60000"/>
                <a:lumOff val="40000"/>
              </a:schemeClr>
            </a:solidFill>
            <a:ln w="1270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a:spAutoFit/>
            </a:bodyPr>
            <a:lstStyle/>
            <a:p>
              <a:pPr algn="just" fontAlgn="auto">
                <a:spcBef>
                  <a:spcPts val="0"/>
                </a:spcBef>
                <a:spcAft>
                  <a:spcPts val="0"/>
                </a:spcAft>
                <a:defRPr/>
              </a:pPr>
              <a:r>
                <a:rPr lang="es-ES" sz="1400" b="1" dirty="0">
                  <a:solidFill>
                    <a:schemeClr val="bg1"/>
                  </a:solidFill>
                  <a:latin typeface="Arial Narrow" pitchFamily="34" charset="0"/>
                </a:rPr>
                <a:t>Conservar y proteger el medio ambiente y promover la eficiencia de los recursos</a:t>
              </a:r>
            </a:p>
          </p:txBody>
        </p:sp>
        <p:sp>
          <p:nvSpPr>
            <p:cNvPr id="16" name="15 CuadroTexto"/>
            <p:cNvSpPr txBox="1"/>
            <p:nvPr/>
          </p:nvSpPr>
          <p:spPr>
            <a:xfrm>
              <a:off x="179388" y="3071404"/>
              <a:ext cx="612775" cy="290723"/>
            </a:xfrm>
            <a:prstGeom prst="roundRect">
              <a:avLst/>
            </a:prstGeom>
            <a:solidFill>
              <a:schemeClr val="tx2">
                <a:lumMod val="60000"/>
                <a:lumOff val="40000"/>
              </a:schemeClr>
            </a:solidFill>
            <a:ln>
              <a:solidFill>
                <a:schemeClr val="tx2">
                  <a:lumMod val="60000"/>
                  <a:lumOff val="40000"/>
                </a:schemeClr>
              </a:solidFill>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s-ES" sz="1400" b="1" dirty="0">
                  <a:solidFill>
                    <a:schemeClr val="bg1"/>
                  </a:solidFill>
                  <a:latin typeface="Arial Narrow" pitchFamily="34" charset="0"/>
                </a:rPr>
                <a:t>OT6</a:t>
              </a:r>
            </a:p>
          </p:txBody>
        </p:sp>
        <p:sp>
          <p:nvSpPr>
            <p:cNvPr id="17" name="16 CuadroTexto"/>
            <p:cNvSpPr txBox="1"/>
            <p:nvPr/>
          </p:nvSpPr>
          <p:spPr>
            <a:xfrm>
              <a:off x="850900" y="2702107"/>
              <a:ext cx="7034213" cy="292033"/>
            </a:xfrm>
            <a:prstGeom prst="roundRect">
              <a:avLst/>
            </a:prstGeom>
            <a:solidFill>
              <a:schemeClr val="tx2">
                <a:lumMod val="60000"/>
                <a:lumOff val="40000"/>
              </a:schemeClr>
            </a:solidFill>
            <a:ln w="1270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a:spAutoFit/>
            </a:bodyPr>
            <a:lstStyle/>
            <a:p>
              <a:pPr algn="just" fontAlgn="auto">
                <a:spcBef>
                  <a:spcPts val="0"/>
                </a:spcBef>
                <a:spcAft>
                  <a:spcPts val="0"/>
                </a:spcAft>
                <a:defRPr/>
              </a:pPr>
              <a:r>
                <a:rPr lang="es-ES" sz="1400" b="1" dirty="0">
                  <a:solidFill>
                    <a:schemeClr val="bg1"/>
                  </a:solidFill>
                  <a:latin typeface="Arial Narrow" pitchFamily="34" charset="0"/>
                </a:rPr>
                <a:t>Promover la adaptación al cambio climático y la prevención y gestión de riesgos</a:t>
              </a:r>
            </a:p>
          </p:txBody>
        </p:sp>
        <p:sp>
          <p:nvSpPr>
            <p:cNvPr id="18" name="17 CuadroTexto"/>
            <p:cNvSpPr txBox="1"/>
            <p:nvPr/>
          </p:nvSpPr>
          <p:spPr>
            <a:xfrm>
              <a:off x="179388" y="2702107"/>
              <a:ext cx="612775" cy="292033"/>
            </a:xfrm>
            <a:prstGeom prst="roundRect">
              <a:avLst/>
            </a:prstGeom>
            <a:solidFill>
              <a:schemeClr val="tx2">
                <a:lumMod val="60000"/>
                <a:lumOff val="40000"/>
              </a:schemeClr>
            </a:solidFill>
            <a:ln>
              <a:solidFill>
                <a:schemeClr val="tx2">
                  <a:lumMod val="60000"/>
                  <a:lumOff val="40000"/>
                </a:schemeClr>
              </a:solidFill>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s-ES" sz="1400" b="1" dirty="0">
                  <a:solidFill>
                    <a:schemeClr val="bg1"/>
                  </a:solidFill>
                  <a:latin typeface="Arial Narrow" pitchFamily="34" charset="0"/>
                </a:rPr>
                <a:t>OT5</a:t>
              </a:r>
            </a:p>
          </p:txBody>
        </p:sp>
        <p:sp>
          <p:nvSpPr>
            <p:cNvPr id="19" name="18 CuadroTexto"/>
            <p:cNvSpPr txBox="1"/>
            <p:nvPr/>
          </p:nvSpPr>
          <p:spPr>
            <a:xfrm>
              <a:off x="850900" y="2317095"/>
              <a:ext cx="7034213" cy="290723"/>
            </a:xfrm>
            <a:prstGeom prst="roundRect">
              <a:avLst/>
            </a:prstGeom>
            <a:solidFill>
              <a:schemeClr val="tx2">
                <a:lumMod val="60000"/>
                <a:lumOff val="40000"/>
              </a:schemeClr>
            </a:solidFill>
            <a:ln w="1270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a:spAutoFit/>
            </a:bodyPr>
            <a:lstStyle/>
            <a:p>
              <a:pPr algn="just" fontAlgn="auto">
                <a:spcBef>
                  <a:spcPts val="0"/>
                </a:spcBef>
                <a:spcAft>
                  <a:spcPts val="0"/>
                </a:spcAft>
                <a:defRPr/>
              </a:pPr>
              <a:r>
                <a:rPr lang="es-ES" sz="1400" b="1" dirty="0">
                  <a:solidFill>
                    <a:schemeClr val="bg1"/>
                  </a:solidFill>
                  <a:latin typeface="Arial Narrow" pitchFamily="34" charset="0"/>
                </a:rPr>
                <a:t>Favorecer la transición a una economía baja en carbono en todos los sectores</a:t>
              </a:r>
            </a:p>
          </p:txBody>
        </p:sp>
        <p:sp>
          <p:nvSpPr>
            <p:cNvPr id="20" name="19 CuadroTexto"/>
            <p:cNvSpPr txBox="1"/>
            <p:nvPr/>
          </p:nvSpPr>
          <p:spPr>
            <a:xfrm>
              <a:off x="179388" y="2317095"/>
              <a:ext cx="612775" cy="290723"/>
            </a:xfrm>
            <a:prstGeom prst="roundRect">
              <a:avLst/>
            </a:prstGeom>
            <a:solidFill>
              <a:schemeClr val="tx2">
                <a:lumMod val="60000"/>
                <a:lumOff val="40000"/>
              </a:schemeClr>
            </a:solidFill>
            <a:ln>
              <a:solidFill>
                <a:schemeClr val="tx2">
                  <a:lumMod val="60000"/>
                  <a:lumOff val="40000"/>
                </a:schemeClr>
              </a:solidFill>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s-ES" sz="1400" b="1" dirty="0">
                  <a:solidFill>
                    <a:schemeClr val="bg1"/>
                  </a:solidFill>
                  <a:latin typeface="Arial Narrow" pitchFamily="34" charset="0"/>
                </a:rPr>
                <a:t>OT4</a:t>
              </a:r>
            </a:p>
          </p:txBody>
        </p:sp>
        <p:sp>
          <p:nvSpPr>
            <p:cNvPr id="21" name="20 CuadroTexto"/>
            <p:cNvSpPr txBox="1"/>
            <p:nvPr/>
          </p:nvSpPr>
          <p:spPr>
            <a:xfrm>
              <a:off x="850900" y="1947798"/>
              <a:ext cx="7034213" cy="290723"/>
            </a:xfrm>
            <a:prstGeom prst="roundRect">
              <a:avLst/>
            </a:prstGeom>
            <a:solidFill>
              <a:schemeClr val="tx2">
                <a:lumMod val="60000"/>
                <a:lumOff val="40000"/>
              </a:schemeClr>
            </a:solidFill>
            <a:ln w="1270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a:spAutoFit/>
            </a:bodyPr>
            <a:lstStyle/>
            <a:p>
              <a:pPr algn="just" fontAlgn="auto">
                <a:spcBef>
                  <a:spcPts val="0"/>
                </a:spcBef>
                <a:spcAft>
                  <a:spcPts val="0"/>
                </a:spcAft>
                <a:defRPr/>
              </a:pPr>
              <a:r>
                <a:rPr lang="es-ES" sz="1400" b="1" dirty="0">
                  <a:solidFill>
                    <a:schemeClr val="bg1"/>
                  </a:solidFill>
                  <a:latin typeface="Arial Narrow" pitchFamily="34" charset="0"/>
                </a:rPr>
                <a:t>Mejorar la competitividad de las pymes</a:t>
              </a:r>
            </a:p>
          </p:txBody>
        </p:sp>
        <p:sp>
          <p:nvSpPr>
            <p:cNvPr id="22" name="21 CuadroTexto"/>
            <p:cNvSpPr txBox="1"/>
            <p:nvPr/>
          </p:nvSpPr>
          <p:spPr>
            <a:xfrm>
              <a:off x="179388" y="1947798"/>
              <a:ext cx="612775" cy="290723"/>
            </a:xfrm>
            <a:prstGeom prst="roundRect">
              <a:avLst/>
            </a:prstGeom>
            <a:solidFill>
              <a:schemeClr val="tx2">
                <a:lumMod val="60000"/>
                <a:lumOff val="40000"/>
              </a:schemeClr>
            </a:solidFill>
            <a:ln>
              <a:solidFill>
                <a:schemeClr val="tx2">
                  <a:lumMod val="60000"/>
                  <a:lumOff val="40000"/>
                </a:schemeClr>
              </a:solidFill>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s-ES" sz="1400" b="1" dirty="0">
                  <a:solidFill>
                    <a:schemeClr val="bg1"/>
                  </a:solidFill>
                  <a:latin typeface="Arial Narrow" pitchFamily="34" charset="0"/>
                </a:rPr>
                <a:t>OT3</a:t>
              </a:r>
            </a:p>
          </p:txBody>
        </p:sp>
        <p:sp>
          <p:nvSpPr>
            <p:cNvPr id="23" name="22 CuadroTexto"/>
            <p:cNvSpPr txBox="1"/>
            <p:nvPr/>
          </p:nvSpPr>
          <p:spPr>
            <a:xfrm>
              <a:off x="850900" y="1578501"/>
              <a:ext cx="7034213" cy="290723"/>
            </a:xfrm>
            <a:prstGeom prst="roundRect">
              <a:avLst/>
            </a:prstGeom>
            <a:solidFill>
              <a:schemeClr val="tx2">
                <a:lumMod val="60000"/>
                <a:lumOff val="40000"/>
              </a:schemeClr>
            </a:solidFill>
            <a:ln w="1270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a:spAutoFit/>
            </a:bodyPr>
            <a:lstStyle/>
            <a:p>
              <a:pPr algn="just" fontAlgn="auto">
                <a:spcBef>
                  <a:spcPts val="0"/>
                </a:spcBef>
                <a:spcAft>
                  <a:spcPts val="0"/>
                </a:spcAft>
                <a:defRPr/>
              </a:pPr>
              <a:r>
                <a:rPr lang="es-ES" sz="1400" b="1" dirty="0">
                  <a:solidFill>
                    <a:schemeClr val="bg1"/>
                  </a:solidFill>
                  <a:latin typeface="Arial Narrow" pitchFamily="34" charset="0"/>
                </a:rPr>
                <a:t>Mejorar el uso y la calidad de las TIC y el acceso a las mismas</a:t>
              </a:r>
            </a:p>
          </p:txBody>
        </p:sp>
        <p:sp>
          <p:nvSpPr>
            <p:cNvPr id="24" name="23 CuadroTexto"/>
            <p:cNvSpPr txBox="1"/>
            <p:nvPr/>
          </p:nvSpPr>
          <p:spPr>
            <a:xfrm>
              <a:off x="179388" y="1578501"/>
              <a:ext cx="612775" cy="290723"/>
            </a:xfrm>
            <a:prstGeom prst="roundRect">
              <a:avLst/>
            </a:prstGeom>
            <a:solidFill>
              <a:schemeClr val="tx2">
                <a:lumMod val="60000"/>
                <a:lumOff val="40000"/>
              </a:schemeClr>
            </a:solidFill>
            <a:ln>
              <a:solidFill>
                <a:schemeClr val="tx2">
                  <a:lumMod val="60000"/>
                  <a:lumOff val="40000"/>
                </a:schemeClr>
              </a:solidFill>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s-ES" sz="1400" b="1" dirty="0">
                  <a:solidFill>
                    <a:schemeClr val="bg1"/>
                  </a:solidFill>
                  <a:latin typeface="Arial Narrow" pitchFamily="34" charset="0"/>
                </a:rPr>
                <a:t>OT2</a:t>
              </a:r>
            </a:p>
          </p:txBody>
        </p:sp>
        <p:sp>
          <p:nvSpPr>
            <p:cNvPr id="25" name="24 CuadroTexto"/>
            <p:cNvSpPr txBox="1"/>
            <p:nvPr/>
          </p:nvSpPr>
          <p:spPr>
            <a:xfrm>
              <a:off x="850900" y="1209204"/>
              <a:ext cx="7034213" cy="290723"/>
            </a:xfrm>
            <a:prstGeom prst="roundRect">
              <a:avLst/>
            </a:prstGeom>
            <a:solidFill>
              <a:schemeClr val="tx2">
                <a:lumMod val="60000"/>
                <a:lumOff val="40000"/>
              </a:schemeClr>
            </a:solidFill>
            <a:ln w="1270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a:spAutoFit/>
            </a:bodyPr>
            <a:lstStyle/>
            <a:p>
              <a:pPr algn="just" fontAlgn="auto">
                <a:spcBef>
                  <a:spcPts val="0"/>
                </a:spcBef>
                <a:spcAft>
                  <a:spcPts val="0"/>
                </a:spcAft>
                <a:defRPr/>
              </a:pPr>
              <a:r>
                <a:rPr lang="es-ES" sz="1400" b="1" dirty="0">
                  <a:solidFill>
                    <a:schemeClr val="bg1"/>
                  </a:solidFill>
                  <a:latin typeface="Arial Narrow" pitchFamily="34" charset="0"/>
                </a:rPr>
                <a:t>Potenciar la investigación, el desarrollo tecnológico y la innovación</a:t>
              </a:r>
            </a:p>
          </p:txBody>
        </p:sp>
        <p:sp>
          <p:nvSpPr>
            <p:cNvPr id="26" name="25 CuadroTexto"/>
            <p:cNvSpPr txBox="1"/>
            <p:nvPr/>
          </p:nvSpPr>
          <p:spPr>
            <a:xfrm>
              <a:off x="179388" y="1209204"/>
              <a:ext cx="612775" cy="290723"/>
            </a:xfrm>
            <a:prstGeom prst="roundRect">
              <a:avLst/>
            </a:prstGeom>
            <a:solidFill>
              <a:schemeClr val="tx2">
                <a:lumMod val="60000"/>
                <a:lumOff val="40000"/>
              </a:schemeClr>
            </a:solidFill>
            <a:ln>
              <a:solidFill>
                <a:schemeClr val="tx2">
                  <a:lumMod val="60000"/>
                  <a:lumOff val="40000"/>
                </a:schemeClr>
              </a:solidFill>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s-ES" sz="1400" b="1" dirty="0">
                  <a:solidFill>
                    <a:schemeClr val="bg1"/>
                  </a:solidFill>
                  <a:latin typeface="Arial Narrow" pitchFamily="34" charset="0"/>
                </a:rPr>
                <a:t>OT1</a:t>
              </a:r>
            </a:p>
          </p:txBody>
        </p:sp>
        <p:sp>
          <p:nvSpPr>
            <p:cNvPr id="27" name="26 Flecha abajo"/>
            <p:cNvSpPr/>
            <p:nvPr/>
          </p:nvSpPr>
          <p:spPr>
            <a:xfrm>
              <a:off x="7956550" y="4100721"/>
              <a:ext cx="576263" cy="1800651"/>
            </a:xfrm>
            <a:prstGeom prst="downArrow">
              <a:avLst/>
            </a:prstGeom>
            <a:solidFill>
              <a:schemeClr val="tx1">
                <a:lumMod val="85000"/>
                <a:lumOff val="15000"/>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2000" b="1" dirty="0">
                  <a:solidFill>
                    <a:schemeClr val="tx1"/>
                  </a:solidFill>
                </a:rPr>
                <a:t>FSE</a:t>
              </a:r>
            </a:p>
          </p:txBody>
        </p:sp>
        <p:sp>
          <p:nvSpPr>
            <p:cNvPr id="28" name="27 Flecha abajo"/>
            <p:cNvSpPr/>
            <p:nvPr/>
          </p:nvSpPr>
          <p:spPr>
            <a:xfrm>
              <a:off x="8459788" y="1240634"/>
              <a:ext cx="649287" cy="4645024"/>
            </a:xfrm>
            <a:prstGeom prst="downArrow">
              <a:avLst/>
            </a:prstGeom>
            <a:solidFill>
              <a:schemeClr val="tx1">
                <a:lumMod val="85000"/>
                <a:lumOff val="15000"/>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2000" b="1" dirty="0">
                  <a:solidFill>
                    <a:schemeClr val="tx1"/>
                  </a:solidFill>
                </a:rPr>
                <a:t>FEDER</a:t>
              </a:r>
            </a:p>
          </p:txBody>
        </p:sp>
      </p:grpSp>
      <p:sp>
        <p:nvSpPr>
          <p:cNvPr id="13316" name="28 CuadroTexto"/>
          <p:cNvSpPr txBox="1">
            <a:spLocks noChangeArrowheads="1"/>
          </p:cNvSpPr>
          <p:nvPr/>
        </p:nvSpPr>
        <p:spPr bwMode="auto">
          <a:xfrm>
            <a:off x="8496300" y="6381750"/>
            <a:ext cx="647700" cy="368300"/>
          </a:xfrm>
          <a:prstGeom prst="rect">
            <a:avLst/>
          </a:prstGeom>
          <a:noFill/>
          <a:ln w="9525">
            <a:noFill/>
            <a:miter lim="800000"/>
            <a:headEnd/>
            <a:tailEnd/>
          </a:ln>
        </p:spPr>
        <p:txBody>
          <a:bodyPr>
            <a:spAutoFit/>
          </a:bodyPr>
          <a:lstStyle/>
          <a:p>
            <a:fld id="{F8F5B9D6-22F6-4855-BA23-209ECD3109B7}" type="slidenum">
              <a:rPr lang="es-ES"/>
              <a:pPr/>
              <a:t>3</a:t>
            </a:fld>
            <a:endParaRPr lang="es-E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Título"/>
          <p:cNvSpPr>
            <a:spLocks noGrp="1"/>
          </p:cNvSpPr>
          <p:nvPr>
            <p:ph type="title"/>
          </p:nvPr>
        </p:nvSpPr>
        <p:spPr>
          <a:xfrm>
            <a:off x="457200" y="0"/>
            <a:ext cx="8229600" cy="1417638"/>
          </a:xfrm>
        </p:spPr>
        <p:txBody>
          <a:bodyPr/>
          <a:lstStyle/>
          <a:p>
            <a:pPr fontAlgn="auto">
              <a:defRPr/>
            </a:pPr>
            <a:r>
              <a:rPr sz="3600" smtClean="0">
                <a:solidFill>
                  <a:schemeClr val="bg1"/>
                </a:solidFill>
                <a:latin typeface="Arial Narrow" pitchFamily="34" charset="0"/>
              </a:rPr>
              <a:t>La igualdad de oportunidades entre mujeres  y hombres en la evaluación del AA y los PO</a:t>
            </a:r>
          </a:p>
        </p:txBody>
      </p:sp>
      <p:sp>
        <p:nvSpPr>
          <p:cNvPr id="40963" name="27 CuadroTexto"/>
          <p:cNvSpPr txBox="1">
            <a:spLocks noChangeArrowheads="1"/>
          </p:cNvSpPr>
          <p:nvPr/>
        </p:nvSpPr>
        <p:spPr bwMode="auto">
          <a:xfrm>
            <a:off x="3143250" y="620713"/>
            <a:ext cx="5616575" cy="2308225"/>
          </a:xfrm>
          <a:prstGeom prst="rect">
            <a:avLst/>
          </a:prstGeom>
          <a:noFill/>
          <a:ln w="9525">
            <a:noFill/>
            <a:miter lim="800000"/>
            <a:headEnd/>
            <a:tailEnd/>
          </a:ln>
        </p:spPr>
        <p:txBody>
          <a:bodyPr>
            <a:spAutoFit/>
          </a:bodyPr>
          <a:lstStyle/>
          <a:p>
            <a:pPr algn="just">
              <a:buClr>
                <a:srgbClr val="990099"/>
              </a:buClr>
              <a:buSzPct val="100000"/>
            </a:pPr>
            <a:r>
              <a:rPr lang="es-ES">
                <a:latin typeface="Arial Narrow" pitchFamily="34" charset="0"/>
              </a:rPr>
              <a:t>Se articularán </a:t>
            </a:r>
            <a:r>
              <a:rPr lang="es-ES" b="1" u="sng">
                <a:latin typeface="Arial Narrow" pitchFamily="34" charset="0"/>
              </a:rPr>
              <a:t>Planes de Evaluación </a:t>
            </a:r>
            <a:r>
              <a:rPr lang="es-ES">
                <a:latin typeface="Arial Narrow" pitchFamily="34" charset="0"/>
              </a:rPr>
              <a:t>que podrán abarcar más de un PO.</a:t>
            </a:r>
          </a:p>
          <a:p>
            <a:pPr algn="just">
              <a:buClr>
                <a:srgbClr val="990099"/>
              </a:buClr>
              <a:buSzPct val="100000"/>
            </a:pPr>
            <a:r>
              <a:rPr lang="es-ES">
                <a:latin typeface="Arial Narrow" pitchFamily="34" charset="0"/>
              </a:rPr>
              <a:t>Todos los PO deberán ser evaluados al menos una vez durante el periodo.</a:t>
            </a:r>
          </a:p>
          <a:p>
            <a:pPr algn="just">
              <a:buClr>
                <a:srgbClr val="990099"/>
              </a:buClr>
              <a:buSzPct val="100000"/>
            </a:pPr>
            <a:r>
              <a:rPr lang="es-ES">
                <a:latin typeface="Arial Narrow" pitchFamily="34" charset="0"/>
              </a:rPr>
              <a:t>Los comités de seguimiento examinarán las evaluaciones, que serán enviadas también a la Comisión.</a:t>
            </a:r>
          </a:p>
          <a:p>
            <a:pPr algn="just">
              <a:buClr>
                <a:srgbClr val="990099"/>
              </a:buClr>
              <a:buSzPct val="100000"/>
            </a:pPr>
            <a:r>
              <a:rPr lang="es-ES">
                <a:latin typeface="Arial Narrow" pitchFamily="34" charset="0"/>
              </a:rPr>
              <a:t>Se realizarán evaluaciones Ex Post por parte de la Comisión y/o Estados miembro</a:t>
            </a:r>
          </a:p>
        </p:txBody>
      </p:sp>
      <p:grpSp>
        <p:nvGrpSpPr>
          <p:cNvPr id="40964" name="15 Grupo"/>
          <p:cNvGrpSpPr>
            <a:grpSpLocks/>
          </p:cNvGrpSpPr>
          <p:nvPr/>
        </p:nvGrpSpPr>
        <p:grpSpPr bwMode="auto">
          <a:xfrm>
            <a:off x="250825" y="2916238"/>
            <a:ext cx="8713788" cy="3494087"/>
            <a:chOff x="468313" y="3267561"/>
            <a:chExt cx="8239096" cy="3493552"/>
          </a:xfrm>
        </p:grpSpPr>
        <p:grpSp>
          <p:nvGrpSpPr>
            <p:cNvPr id="40969" name="8 Grupo"/>
            <p:cNvGrpSpPr>
              <a:grpSpLocks/>
            </p:cNvGrpSpPr>
            <p:nvPr/>
          </p:nvGrpSpPr>
          <p:grpSpPr bwMode="auto">
            <a:xfrm>
              <a:off x="468313" y="3267561"/>
              <a:ext cx="8239096" cy="2133238"/>
              <a:chOff x="3275856" y="3417775"/>
              <a:chExt cx="5421473" cy="2724302"/>
            </a:xfrm>
          </p:grpSpPr>
          <p:sp>
            <p:nvSpPr>
              <p:cNvPr id="39948" name="27 CuadroTexto"/>
              <p:cNvSpPr txBox="1">
                <a:spLocks noChangeArrowheads="1"/>
              </p:cNvSpPr>
              <p:nvPr/>
            </p:nvSpPr>
            <p:spPr bwMode="auto">
              <a:xfrm>
                <a:off x="3296598" y="4137375"/>
                <a:ext cx="5400731" cy="2004747"/>
              </a:xfrm>
              <a:prstGeom prst="rect">
                <a:avLst/>
              </a:prstGeom>
              <a:solidFill>
                <a:schemeClr val="accent1">
                  <a:lumMod val="60000"/>
                  <a:lumOff val="40000"/>
                  <a:alpha val="10196"/>
                </a:schemeClr>
              </a:solidFill>
              <a:ln w="9525">
                <a:noFill/>
                <a:miter lim="800000"/>
                <a:headEnd/>
                <a:tailEnd/>
              </a:ln>
            </p:spPr>
            <p:txBody>
              <a:bodyPr>
                <a:spAutoFit/>
              </a:bodyPr>
              <a:lstStyle/>
              <a:p>
                <a:pPr algn="just" fontAlgn="auto">
                  <a:spcBef>
                    <a:spcPts val="600"/>
                  </a:spcBef>
                  <a:spcAft>
                    <a:spcPts val="0"/>
                  </a:spcAft>
                  <a:buClr>
                    <a:srgbClr val="990099"/>
                  </a:buClr>
                  <a:buSzPct val="100000"/>
                  <a:defRPr/>
                </a:pPr>
                <a:r>
                  <a:rPr lang="es-ES" sz="1300" i="1" dirty="0">
                    <a:latin typeface="Arial Narrow" pitchFamily="34" charset="0"/>
                    <a:cs typeface="+mn-cs"/>
                  </a:rPr>
                  <a:t>1. La autoridad de gestión o el Estado miembro elaborará un plan de evaluación, que podrá abarcar más de un programa. Deberá presentarse de conformidad con las normas específicas de los Fondos.</a:t>
                </a:r>
              </a:p>
              <a:p>
                <a:pPr algn="just" fontAlgn="auto">
                  <a:spcBef>
                    <a:spcPts val="600"/>
                  </a:spcBef>
                  <a:spcAft>
                    <a:spcPts val="0"/>
                  </a:spcAft>
                  <a:buClr>
                    <a:srgbClr val="990099"/>
                  </a:buClr>
                  <a:buSzPct val="100000"/>
                  <a:defRPr/>
                </a:pPr>
                <a:r>
                  <a:rPr lang="es-ES" sz="1300" i="1" dirty="0">
                    <a:latin typeface="Arial Narrow" pitchFamily="34" charset="0"/>
                    <a:cs typeface="+mn-cs"/>
                  </a:rPr>
                  <a:t>3. Durante el período de programación, la autoridad de gestión garantizará que se lleven a cabo evaluaciones de cada programa, en especial para estimar su eficacia, eficiencia e impacto, basándose en el plan de evaluación, y que toda evaluación esté sujeta al seguimiento adecuado, de acuerdo con las normas específicas de los Fondos. Durante el período de programación deberá evaluarse por lo menos una vez la manera en que la ayuda de los Fondos EIE ha </a:t>
                </a:r>
                <a:r>
                  <a:rPr lang="es-ES" sz="1300" b="1" i="1" dirty="0">
                    <a:latin typeface="Arial Narrow" pitchFamily="34" charset="0"/>
                    <a:cs typeface="+mn-cs"/>
                  </a:rPr>
                  <a:t>contribuido a los objetivos de cada prioridad</a:t>
                </a:r>
                <a:r>
                  <a:rPr lang="es-ES" sz="1300" i="1" dirty="0">
                    <a:latin typeface="Arial Narrow" pitchFamily="34" charset="0"/>
                    <a:cs typeface="+mn-cs"/>
                  </a:rPr>
                  <a:t>. Todas las evaluaciones serán examinadas por el </a:t>
                </a:r>
                <a:r>
                  <a:rPr lang="es-ES" sz="1300" b="1" i="1" dirty="0">
                    <a:latin typeface="Arial Narrow" pitchFamily="34" charset="0"/>
                    <a:cs typeface="+mn-cs"/>
                  </a:rPr>
                  <a:t>comité de seguimiento </a:t>
                </a:r>
                <a:r>
                  <a:rPr lang="es-ES" sz="1300" i="1" dirty="0">
                    <a:latin typeface="Arial Narrow" pitchFamily="34" charset="0"/>
                    <a:cs typeface="+mn-cs"/>
                  </a:rPr>
                  <a:t>y enviadas a la Comisión.</a:t>
                </a:r>
                <a:endParaRPr lang="es-ES" sz="1300" i="1" dirty="0">
                  <a:latin typeface="Arial Narrow" pitchFamily="34" charset="0"/>
                  <a:cs typeface="+mn-cs"/>
                </a:endParaRPr>
              </a:p>
            </p:txBody>
          </p:sp>
          <p:sp>
            <p:nvSpPr>
              <p:cNvPr id="39949" name="27 CuadroTexto"/>
              <p:cNvSpPr txBox="1">
                <a:spLocks noChangeArrowheads="1"/>
              </p:cNvSpPr>
              <p:nvPr/>
            </p:nvSpPr>
            <p:spPr bwMode="auto">
              <a:xfrm>
                <a:off x="3275856" y="3417775"/>
                <a:ext cx="5400731" cy="707438"/>
              </a:xfrm>
              <a:prstGeom prst="rect">
                <a:avLst/>
              </a:prstGeom>
              <a:noFill/>
              <a:ln w="9525">
                <a:noFill/>
                <a:miter lim="800000"/>
                <a:headEnd/>
                <a:tailEnd/>
              </a:ln>
            </p:spPr>
            <p:txBody>
              <a:bodyPr>
                <a:spAutoFit/>
              </a:bodyPr>
              <a:lstStyle/>
              <a:p>
                <a:pPr algn="ctr" fontAlgn="auto">
                  <a:spcBef>
                    <a:spcPts val="600"/>
                  </a:spcBef>
                  <a:spcAft>
                    <a:spcPts val="0"/>
                  </a:spcAft>
                  <a:buClr>
                    <a:srgbClr val="990099"/>
                  </a:buClr>
                  <a:buSzPct val="100000"/>
                  <a:defRPr/>
                </a:pPr>
                <a:r>
                  <a:rPr lang="es-ES" sz="1500" b="1" dirty="0">
                    <a:solidFill>
                      <a:schemeClr val="accent1">
                        <a:lumMod val="60000"/>
                        <a:lumOff val="40000"/>
                      </a:schemeClr>
                    </a:solidFill>
                    <a:latin typeface="Arial Narrow" pitchFamily="34" charset="0"/>
                    <a:cs typeface="+mn-cs"/>
                  </a:rPr>
                  <a:t>REGLAMENTO (UE) Nº 1303/2013</a:t>
                </a:r>
              </a:p>
              <a:p>
                <a:pPr algn="ctr" fontAlgn="auto">
                  <a:spcBef>
                    <a:spcPts val="0"/>
                  </a:spcBef>
                  <a:spcAft>
                    <a:spcPts val="0"/>
                  </a:spcAft>
                  <a:buClr>
                    <a:srgbClr val="990099"/>
                  </a:buClr>
                  <a:buSzPct val="100000"/>
                  <a:defRPr/>
                </a:pPr>
                <a:r>
                  <a:rPr lang="es-ES" sz="1500" b="1" dirty="0">
                    <a:solidFill>
                      <a:schemeClr val="accent1">
                        <a:lumMod val="60000"/>
                        <a:lumOff val="40000"/>
                      </a:schemeClr>
                    </a:solidFill>
                    <a:latin typeface="Arial Narrow" pitchFamily="34" charset="0"/>
                    <a:cs typeface="+mn-cs"/>
                  </a:rPr>
                  <a:t>Artículo </a:t>
                </a:r>
                <a:r>
                  <a:rPr lang="es-ES" sz="1500" b="1" dirty="0">
                    <a:solidFill>
                      <a:schemeClr val="accent1">
                        <a:lumMod val="60000"/>
                        <a:lumOff val="40000"/>
                      </a:schemeClr>
                    </a:solidFill>
                    <a:latin typeface="Arial Narrow" pitchFamily="34" charset="0"/>
                    <a:cs typeface="+mn-cs"/>
                  </a:rPr>
                  <a:t>56. </a:t>
                </a:r>
                <a:r>
                  <a:rPr lang="es-ES" sz="1500" b="1" dirty="0">
                    <a:solidFill>
                      <a:schemeClr val="accent1">
                        <a:lumMod val="60000"/>
                        <a:lumOff val="40000"/>
                      </a:schemeClr>
                    </a:solidFill>
                    <a:latin typeface="Arial Narrow" pitchFamily="34" charset="0"/>
                    <a:cs typeface="+mn-cs"/>
                  </a:rPr>
                  <a:t>Evaluación </a:t>
                </a:r>
                <a:r>
                  <a:rPr lang="es-ES" sz="1500" b="1" dirty="0">
                    <a:solidFill>
                      <a:schemeClr val="accent1">
                        <a:lumMod val="60000"/>
                        <a:lumOff val="40000"/>
                      </a:schemeClr>
                    </a:solidFill>
                    <a:latin typeface="Arial Narrow" pitchFamily="34" charset="0"/>
                    <a:cs typeface="+mn-cs"/>
                  </a:rPr>
                  <a:t>durante el periodo de programación.</a:t>
                </a:r>
                <a:endParaRPr lang="es-ES" sz="1500" b="1" dirty="0">
                  <a:solidFill>
                    <a:schemeClr val="accent1">
                      <a:lumMod val="60000"/>
                      <a:lumOff val="40000"/>
                    </a:schemeClr>
                  </a:solidFill>
                  <a:latin typeface="Arial Narrow" pitchFamily="34" charset="0"/>
                  <a:cs typeface="+mn-cs"/>
                </a:endParaRPr>
              </a:p>
            </p:txBody>
          </p:sp>
        </p:grpSp>
        <p:grpSp>
          <p:nvGrpSpPr>
            <p:cNvPr id="40970" name="8 Grupo"/>
            <p:cNvGrpSpPr>
              <a:grpSpLocks/>
            </p:cNvGrpSpPr>
            <p:nvPr/>
          </p:nvGrpSpPr>
          <p:grpSpPr bwMode="auto">
            <a:xfrm>
              <a:off x="468313" y="5530006"/>
              <a:ext cx="8207375" cy="1231107"/>
              <a:chOff x="3275856" y="4726051"/>
              <a:chExt cx="5400600" cy="1315345"/>
            </a:xfrm>
          </p:grpSpPr>
          <p:sp>
            <p:nvSpPr>
              <p:cNvPr id="39946" name="27 CuadroTexto"/>
              <p:cNvSpPr txBox="1">
                <a:spLocks noChangeArrowheads="1"/>
              </p:cNvSpPr>
              <p:nvPr/>
            </p:nvSpPr>
            <p:spPr bwMode="auto">
              <a:xfrm>
                <a:off x="3275856" y="5086625"/>
                <a:ext cx="5400731" cy="954771"/>
              </a:xfrm>
              <a:prstGeom prst="rect">
                <a:avLst/>
              </a:prstGeom>
              <a:solidFill>
                <a:schemeClr val="accent1">
                  <a:lumMod val="60000"/>
                  <a:lumOff val="40000"/>
                  <a:alpha val="10196"/>
                </a:schemeClr>
              </a:solidFill>
              <a:ln w="9525">
                <a:noFill/>
                <a:miter lim="800000"/>
                <a:headEnd/>
                <a:tailEnd/>
              </a:ln>
            </p:spPr>
            <p:txBody>
              <a:bodyPr>
                <a:spAutoFit/>
              </a:bodyPr>
              <a:lstStyle/>
              <a:p>
                <a:pPr algn="just" fontAlgn="auto">
                  <a:spcBef>
                    <a:spcPts val="600"/>
                  </a:spcBef>
                  <a:spcAft>
                    <a:spcPts val="0"/>
                  </a:spcAft>
                  <a:buClr>
                    <a:srgbClr val="990099"/>
                  </a:buClr>
                  <a:buSzPct val="100000"/>
                  <a:defRPr/>
                </a:pPr>
                <a:r>
                  <a:rPr lang="es-ES" sz="1300" i="1" dirty="0">
                    <a:latin typeface="Arial Narrow" pitchFamily="34" charset="0"/>
                    <a:cs typeface="+mn-cs"/>
                  </a:rPr>
                  <a:t>Las evaluaciones ex post serán llevadas a cabo por la Comisión o por los Estados miembros en estrecha colaboración con la Comisión. En ellas se examinará la eficacia y la eficiencia de los Fondos EIE y su </a:t>
                </a:r>
                <a:r>
                  <a:rPr lang="es-ES" sz="1300" b="1" i="1" dirty="0">
                    <a:latin typeface="Arial Narrow" pitchFamily="34" charset="0"/>
                    <a:cs typeface="+mn-cs"/>
                  </a:rPr>
                  <a:t>contribución a la estrategia de la Unión para un crecimiento inteligente, sostenible e integrador</a:t>
                </a:r>
                <a:r>
                  <a:rPr lang="es-ES" sz="1300" i="1" dirty="0">
                    <a:latin typeface="Arial Narrow" pitchFamily="34" charset="0"/>
                    <a:cs typeface="+mn-cs"/>
                  </a:rPr>
                  <a:t>, teniendo en cuenta los objetivos establecidos en dicha estrategia y de acuerdo con los requisitos específicos establecidos en las normas específicas de los Fondo.</a:t>
                </a:r>
                <a:endParaRPr lang="es-ES" sz="1300" b="1" i="1" dirty="0">
                  <a:latin typeface="Arial Narrow" pitchFamily="34" charset="0"/>
                  <a:cs typeface="+mn-cs"/>
                </a:endParaRPr>
              </a:p>
            </p:txBody>
          </p:sp>
          <p:sp>
            <p:nvSpPr>
              <p:cNvPr id="39947" name="27 CuadroTexto"/>
              <p:cNvSpPr txBox="1">
                <a:spLocks noChangeArrowheads="1"/>
              </p:cNvSpPr>
              <p:nvPr/>
            </p:nvSpPr>
            <p:spPr bwMode="auto">
              <a:xfrm>
                <a:off x="3275856" y="4725406"/>
                <a:ext cx="5400731" cy="345956"/>
              </a:xfrm>
              <a:prstGeom prst="rect">
                <a:avLst/>
              </a:prstGeom>
              <a:noFill/>
              <a:ln w="9525">
                <a:noFill/>
                <a:miter lim="800000"/>
                <a:headEnd/>
                <a:tailEnd/>
              </a:ln>
            </p:spPr>
            <p:txBody>
              <a:bodyPr>
                <a:spAutoFit/>
              </a:bodyPr>
              <a:lstStyle/>
              <a:p>
                <a:pPr algn="ctr" fontAlgn="auto">
                  <a:spcBef>
                    <a:spcPts val="0"/>
                  </a:spcBef>
                  <a:spcAft>
                    <a:spcPts val="0"/>
                  </a:spcAft>
                  <a:buClr>
                    <a:srgbClr val="990099"/>
                  </a:buClr>
                  <a:buSzPct val="100000"/>
                  <a:defRPr/>
                </a:pPr>
                <a:r>
                  <a:rPr lang="es-ES" sz="1500" b="1" dirty="0">
                    <a:solidFill>
                      <a:schemeClr val="accent1">
                        <a:lumMod val="60000"/>
                        <a:lumOff val="40000"/>
                      </a:schemeClr>
                    </a:solidFill>
                    <a:latin typeface="Arial Narrow" pitchFamily="34" charset="0"/>
                    <a:cs typeface="+mn-cs"/>
                  </a:rPr>
                  <a:t>Artículo </a:t>
                </a:r>
                <a:r>
                  <a:rPr lang="es-ES" sz="1500" b="1" dirty="0">
                    <a:solidFill>
                      <a:schemeClr val="accent1">
                        <a:lumMod val="60000"/>
                        <a:lumOff val="40000"/>
                      </a:schemeClr>
                    </a:solidFill>
                    <a:latin typeface="Arial Narrow" pitchFamily="34" charset="0"/>
                    <a:cs typeface="+mn-cs"/>
                  </a:rPr>
                  <a:t>57. Evaluación ex post.</a:t>
                </a:r>
                <a:endParaRPr lang="es-ES" sz="1500" b="1" dirty="0">
                  <a:solidFill>
                    <a:schemeClr val="accent1">
                      <a:lumMod val="60000"/>
                      <a:lumOff val="40000"/>
                    </a:schemeClr>
                  </a:solidFill>
                  <a:latin typeface="Arial Narrow" pitchFamily="34" charset="0"/>
                  <a:cs typeface="+mn-cs"/>
                </a:endParaRPr>
              </a:p>
            </p:txBody>
          </p:sp>
        </p:grpSp>
      </p:grpSp>
      <p:sp>
        <p:nvSpPr>
          <p:cNvPr id="11" name="10 Rectángulo"/>
          <p:cNvSpPr/>
          <p:nvPr/>
        </p:nvSpPr>
        <p:spPr>
          <a:xfrm>
            <a:off x="0" y="0"/>
            <a:ext cx="6948488" cy="465138"/>
          </a:xfrm>
          <a:prstGeom prst="rect">
            <a:avLst/>
          </a:prstGeom>
          <a:solidFill>
            <a:srgbClr val="5CAC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graphicFrame>
        <p:nvGraphicFramePr>
          <p:cNvPr id="13" name="12 Diagrama"/>
          <p:cNvGraphicFramePr/>
          <p:nvPr/>
        </p:nvGraphicFramePr>
        <p:xfrm>
          <a:off x="0" y="332656"/>
          <a:ext cx="2952328" cy="3631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7" name="2 Marcador de contenido"/>
          <p:cNvSpPr>
            <a:spLocks noGrp="1"/>
          </p:cNvSpPr>
          <p:nvPr>
            <p:ph idx="4294967295"/>
          </p:nvPr>
        </p:nvSpPr>
        <p:spPr>
          <a:xfrm>
            <a:off x="0" y="44450"/>
            <a:ext cx="6948488" cy="336550"/>
          </a:xfrm>
        </p:spPr>
        <p:txBody>
          <a:bodyPr/>
          <a:lstStyle/>
          <a:p>
            <a:pPr indent="0" algn="l">
              <a:spcBef>
                <a:spcPct val="0"/>
              </a:spcBef>
              <a:buFontTx/>
              <a:buNone/>
            </a:pPr>
            <a:r>
              <a:rPr sz="1800" b="1">
                <a:solidFill>
                  <a:schemeClr val="bg1"/>
                </a:solidFill>
                <a:latin typeface="Arial Narrow" pitchFamily="34" charset="0"/>
              </a:rPr>
              <a:t>ACCESIBILIDAD Y DISCAPACIDAD EN LA EVALUACIÓN</a:t>
            </a:r>
          </a:p>
        </p:txBody>
      </p:sp>
      <p:sp>
        <p:nvSpPr>
          <p:cNvPr id="40968" name="13 CuadroTexto"/>
          <p:cNvSpPr txBox="1">
            <a:spLocks noChangeArrowheads="1"/>
          </p:cNvSpPr>
          <p:nvPr/>
        </p:nvSpPr>
        <p:spPr bwMode="auto">
          <a:xfrm>
            <a:off x="8532813" y="6453188"/>
            <a:ext cx="647700" cy="338137"/>
          </a:xfrm>
          <a:prstGeom prst="rect">
            <a:avLst/>
          </a:prstGeom>
          <a:noFill/>
          <a:ln w="9525">
            <a:noFill/>
            <a:miter lim="800000"/>
            <a:headEnd/>
            <a:tailEnd/>
          </a:ln>
        </p:spPr>
        <p:txBody>
          <a:bodyPr>
            <a:spAutoFit/>
          </a:bodyPr>
          <a:lstStyle/>
          <a:p>
            <a:fld id="{6CA06AB1-00AE-4FBC-B728-7FAFCE668376}" type="slidenum">
              <a:rPr lang="es-ES" sz="1600"/>
              <a:pPr/>
              <a:t>30</a:t>
            </a:fld>
            <a:endParaRPr lang="es-ES" sz="16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27 CuadroTexto"/>
          <p:cNvSpPr txBox="1">
            <a:spLocks noChangeArrowheads="1"/>
          </p:cNvSpPr>
          <p:nvPr/>
        </p:nvSpPr>
        <p:spPr bwMode="auto">
          <a:xfrm>
            <a:off x="3143250" y="1500188"/>
            <a:ext cx="5616575" cy="923925"/>
          </a:xfrm>
          <a:prstGeom prst="rect">
            <a:avLst/>
          </a:prstGeom>
          <a:noFill/>
          <a:ln w="9525">
            <a:noFill/>
            <a:miter lim="800000"/>
            <a:headEnd/>
            <a:tailEnd/>
          </a:ln>
        </p:spPr>
        <p:txBody>
          <a:bodyPr>
            <a:spAutoFit/>
          </a:bodyPr>
          <a:lstStyle/>
          <a:p>
            <a:pPr algn="just">
              <a:buClr>
                <a:srgbClr val="990099"/>
              </a:buClr>
              <a:buSzPct val="100000"/>
            </a:pPr>
            <a:r>
              <a:rPr lang="es-ES">
                <a:latin typeface="Arial Narrow" pitchFamily="34" charset="0"/>
              </a:rPr>
              <a:t>El </a:t>
            </a:r>
            <a:r>
              <a:rPr lang="es-ES" b="1" u="sng">
                <a:latin typeface="Arial Narrow" pitchFamily="34" charset="0"/>
              </a:rPr>
              <a:t>Marco Estratégico Común </a:t>
            </a:r>
            <a:r>
              <a:rPr lang="es-ES">
                <a:latin typeface="Arial Narrow" pitchFamily="34" charset="0"/>
              </a:rPr>
              <a:t>dispone que la Comisión y los Estados Miembros garantizarán la aplicación de la accesibilidad en bienes y servicios.  Principio Horizontal. </a:t>
            </a:r>
          </a:p>
        </p:txBody>
      </p:sp>
      <p:sp>
        <p:nvSpPr>
          <p:cNvPr id="41987" name="27 CuadroTexto"/>
          <p:cNvSpPr txBox="1">
            <a:spLocks noChangeArrowheads="1"/>
          </p:cNvSpPr>
          <p:nvPr/>
        </p:nvSpPr>
        <p:spPr bwMode="auto">
          <a:xfrm>
            <a:off x="468313" y="4230688"/>
            <a:ext cx="8207375" cy="307975"/>
          </a:xfrm>
          <a:prstGeom prst="rect">
            <a:avLst/>
          </a:prstGeom>
          <a:noFill/>
          <a:ln w="9525">
            <a:noFill/>
            <a:miter lim="800000"/>
            <a:headEnd/>
            <a:tailEnd/>
          </a:ln>
        </p:spPr>
        <p:txBody>
          <a:bodyPr>
            <a:spAutoFit/>
          </a:bodyPr>
          <a:lstStyle/>
          <a:p>
            <a:pPr algn="ctr">
              <a:buClr>
                <a:srgbClr val="990099"/>
              </a:buClr>
              <a:buSzPct val="100000"/>
            </a:pPr>
            <a:endParaRPr lang="es-ES" sz="1400" b="1">
              <a:solidFill>
                <a:srgbClr val="990099"/>
              </a:solidFill>
              <a:latin typeface="Arial Narrow" pitchFamily="34" charset="0"/>
            </a:endParaRPr>
          </a:p>
        </p:txBody>
      </p:sp>
      <p:grpSp>
        <p:nvGrpSpPr>
          <p:cNvPr id="41988" name="11 Grupo"/>
          <p:cNvGrpSpPr>
            <a:grpSpLocks/>
          </p:cNvGrpSpPr>
          <p:nvPr/>
        </p:nvGrpSpPr>
        <p:grpSpPr bwMode="auto">
          <a:xfrm>
            <a:off x="539750" y="3284538"/>
            <a:ext cx="8207375" cy="2833687"/>
            <a:chOff x="3322733" y="1102166"/>
            <a:chExt cx="5400600" cy="2871402"/>
          </a:xfrm>
        </p:grpSpPr>
        <p:sp>
          <p:nvSpPr>
            <p:cNvPr id="39944" name="27 CuadroTexto"/>
            <p:cNvSpPr txBox="1">
              <a:spLocks noChangeArrowheads="1"/>
            </p:cNvSpPr>
            <p:nvPr/>
          </p:nvSpPr>
          <p:spPr bwMode="auto">
            <a:xfrm>
              <a:off x="3322733" y="1539713"/>
              <a:ext cx="5400600" cy="2433855"/>
            </a:xfrm>
            <a:prstGeom prst="rect">
              <a:avLst/>
            </a:prstGeom>
            <a:solidFill>
              <a:schemeClr val="accent1">
                <a:lumMod val="60000"/>
                <a:lumOff val="40000"/>
                <a:alpha val="10196"/>
              </a:schemeClr>
            </a:solidFill>
            <a:ln w="9525">
              <a:noFill/>
              <a:miter lim="800000"/>
              <a:headEnd/>
              <a:tailEnd/>
            </a:ln>
          </p:spPr>
          <p:txBody>
            <a:bodyPr>
              <a:spAutoFit/>
            </a:bodyPr>
            <a:lstStyle/>
            <a:p>
              <a:pPr algn="just" fontAlgn="auto">
                <a:spcBef>
                  <a:spcPts val="600"/>
                </a:spcBef>
                <a:spcAft>
                  <a:spcPts val="0"/>
                </a:spcAft>
                <a:buClr>
                  <a:srgbClr val="990099"/>
                </a:buClr>
                <a:buSzPct val="100000"/>
                <a:defRPr/>
              </a:pPr>
              <a:r>
                <a:rPr lang="es-ES" sz="1500" i="1" dirty="0">
                  <a:latin typeface="Arial Narrow" pitchFamily="34" charset="0"/>
                  <a:cs typeface="+mn-cs"/>
                </a:rPr>
                <a:t>La Comisión y los Estados miembros, de </a:t>
              </a:r>
              <a:r>
                <a:rPr lang="es-ES" sz="1500" b="1" i="1" dirty="0">
                  <a:latin typeface="Arial Narrow" pitchFamily="34" charset="0"/>
                  <a:cs typeface="+mn-cs"/>
                </a:rPr>
                <a:t>conformidad con el artículo 7</a:t>
              </a:r>
              <a:r>
                <a:rPr lang="es-ES" sz="1500" i="1" dirty="0">
                  <a:latin typeface="Arial Narrow" pitchFamily="34" charset="0"/>
                  <a:cs typeface="+mn-cs"/>
                </a:rPr>
                <a:t>, </a:t>
              </a:r>
              <a:r>
                <a:rPr lang="es-ES" sz="1500" b="1" i="1" dirty="0">
                  <a:latin typeface="Arial Narrow" pitchFamily="34" charset="0"/>
                  <a:cs typeface="+mn-cs"/>
                </a:rPr>
                <a:t>tomarán las medidas adecuadas para evitar cualquier discriminación basada en la discapacidad</a:t>
              </a:r>
              <a:r>
                <a:rPr lang="es-ES" sz="1500" i="1" dirty="0">
                  <a:latin typeface="Arial Narrow" pitchFamily="34" charset="0"/>
                  <a:cs typeface="+mn-cs"/>
                </a:rPr>
                <a:t>. Las autoridades de gestión velarán, mediante acciones a lo largo del ciclo de vida de todo el programa, por que cualquier ciudadano, especialmente las personas con discapacidad, tenga acceso a todos los productos, bienes, servicios e infraestructuras que estén abiertos al público o sean de uso público y estén cofinanciados por los Fondos </a:t>
              </a:r>
              <a:r>
                <a:rPr lang="es-ES" sz="1500" i="1" dirty="0" err="1">
                  <a:latin typeface="Arial Narrow" pitchFamily="34" charset="0"/>
                  <a:cs typeface="+mn-cs"/>
                </a:rPr>
                <a:t>EIE</a:t>
              </a:r>
              <a:r>
                <a:rPr lang="es-ES" sz="1500" i="1" dirty="0">
                  <a:latin typeface="Arial Narrow" pitchFamily="34" charset="0"/>
                  <a:cs typeface="+mn-cs"/>
                </a:rPr>
                <a:t> de conformidad con el Derecho aplicable, contribuyendo de este modo a eliminar los obstáculos para las personas con discapacidad y los ancianos. En particular, se garantizará la accesibilidad general al entorno físico, el transporte y las tecnologías de la información y las comunicaciones para fomentar la inclusión de los grupos desfavorecidos, incluidas las personas con discapacidad. Las medidas que se tomen podrán incluir inversiones directas en relación con la accesibilidad de los edificios existentes y los servicios establecidos.</a:t>
              </a:r>
              <a:endParaRPr lang="es-ES" sz="1500" i="1" dirty="0">
                <a:latin typeface="Arial Narrow" pitchFamily="34" charset="0"/>
                <a:cs typeface="+mn-cs"/>
              </a:endParaRPr>
            </a:p>
          </p:txBody>
        </p:sp>
        <p:sp>
          <p:nvSpPr>
            <p:cNvPr id="39945" name="27 CuadroTexto"/>
            <p:cNvSpPr txBox="1">
              <a:spLocks noChangeArrowheads="1"/>
            </p:cNvSpPr>
            <p:nvPr/>
          </p:nvSpPr>
          <p:spPr bwMode="auto">
            <a:xfrm>
              <a:off x="3322733" y="1102166"/>
              <a:ext cx="5400600" cy="342637"/>
            </a:xfrm>
            <a:prstGeom prst="rect">
              <a:avLst/>
            </a:prstGeom>
            <a:noFill/>
            <a:ln w="9525">
              <a:noFill/>
              <a:miter lim="800000"/>
              <a:headEnd/>
              <a:tailEnd/>
            </a:ln>
          </p:spPr>
          <p:txBody>
            <a:bodyPr>
              <a:spAutoFit/>
            </a:bodyPr>
            <a:lstStyle/>
            <a:p>
              <a:pPr algn="ctr" fontAlgn="auto">
                <a:spcBef>
                  <a:spcPts val="0"/>
                </a:spcBef>
                <a:spcAft>
                  <a:spcPts val="0"/>
                </a:spcAft>
                <a:buClr>
                  <a:srgbClr val="990099"/>
                </a:buClr>
                <a:buSzPct val="100000"/>
                <a:defRPr/>
              </a:pPr>
              <a:r>
                <a:rPr lang="es-ES" sz="1600" b="1" dirty="0">
                  <a:solidFill>
                    <a:schemeClr val="accent1">
                      <a:lumMod val="60000"/>
                      <a:lumOff val="40000"/>
                    </a:schemeClr>
                  </a:solidFill>
                  <a:latin typeface="Arial Narrow" pitchFamily="34" charset="0"/>
                  <a:cs typeface="+mn-cs"/>
                </a:rPr>
                <a:t>Anexo I. Marco Estratégico Común</a:t>
              </a:r>
              <a:r>
                <a:rPr lang="es-ES" sz="1600" b="1" dirty="0">
                  <a:solidFill>
                    <a:srgbClr val="990099"/>
                  </a:solidFill>
                  <a:latin typeface="Arial Narrow" pitchFamily="34" charset="0"/>
                  <a:cs typeface="+mn-cs"/>
                </a:rPr>
                <a:t>.</a:t>
              </a:r>
            </a:p>
          </p:txBody>
        </p:sp>
      </p:grpSp>
      <p:sp>
        <p:nvSpPr>
          <p:cNvPr id="12" name="11 Rectángulo"/>
          <p:cNvSpPr/>
          <p:nvPr/>
        </p:nvSpPr>
        <p:spPr>
          <a:xfrm>
            <a:off x="0" y="0"/>
            <a:ext cx="6948488" cy="465138"/>
          </a:xfrm>
          <a:prstGeom prst="rect">
            <a:avLst/>
          </a:prstGeom>
          <a:solidFill>
            <a:srgbClr val="5CAC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5" name="14 Rectángulo"/>
          <p:cNvSpPr/>
          <p:nvPr/>
        </p:nvSpPr>
        <p:spPr>
          <a:xfrm>
            <a:off x="0" y="0"/>
            <a:ext cx="6948488" cy="465138"/>
          </a:xfrm>
          <a:prstGeom prst="rect">
            <a:avLst/>
          </a:prstGeom>
          <a:solidFill>
            <a:srgbClr val="5CAC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graphicFrame>
        <p:nvGraphicFramePr>
          <p:cNvPr id="16" name="15 Diagrama"/>
          <p:cNvGraphicFramePr/>
          <p:nvPr/>
        </p:nvGraphicFramePr>
        <p:xfrm>
          <a:off x="0" y="332656"/>
          <a:ext cx="2952328" cy="3631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992" name="2 Marcador de contenido"/>
          <p:cNvSpPr>
            <a:spLocks noGrp="1"/>
          </p:cNvSpPr>
          <p:nvPr>
            <p:ph idx="4294967295"/>
          </p:nvPr>
        </p:nvSpPr>
        <p:spPr>
          <a:xfrm>
            <a:off x="0" y="44450"/>
            <a:ext cx="6948488" cy="336550"/>
          </a:xfrm>
        </p:spPr>
        <p:txBody>
          <a:bodyPr/>
          <a:lstStyle/>
          <a:p>
            <a:pPr indent="0" algn="l">
              <a:spcBef>
                <a:spcPct val="0"/>
              </a:spcBef>
              <a:buFontTx/>
              <a:buNone/>
            </a:pPr>
            <a:r>
              <a:rPr sz="1800" b="1">
                <a:solidFill>
                  <a:schemeClr val="bg1"/>
                </a:solidFill>
                <a:latin typeface="Arial Narrow" pitchFamily="34" charset="0"/>
              </a:rPr>
              <a:t>ACCESIBILIDAD Y DISCAPACIDAD EN LA EVALUACIÓN</a:t>
            </a:r>
          </a:p>
        </p:txBody>
      </p:sp>
      <p:sp>
        <p:nvSpPr>
          <p:cNvPr id="41993" name="18 CuadroTexto"/>
          <p:cNvSpPr txBox="1">
            <a:spLocks noChangeArrowheads="1"/>
          </p:cNvSpPr>
          <p:nvPr/>
        </p:nvSpPr>
        <p:spPr bwMode="auto">
          <a:xfrm>
            <a:off x="8532813" y="6453188"/>
            <a:ext cx="647700" cy="338137"/>
          </a:xfrm>
          <a:prstGeom prst="rect">
            <a:avLst/>
          </a:prstGeom>
          <a:noFill/>
          <a:ln w="9525">
            <a:noFill/>
            <a:miter lim="800000"/>
            <a:headEnd/>
            <a:tailEnd/>
          </a:ln>
        </p:spPr>
        <p:txBody>
          <a:bodyPr>
            <a:spAutoFit/>
          </a:bodyPr>
          <a:lstStyle/>
          <a:p>
            <a:fld id="{5406070A-A3D6-49D1-A559-A173507EF90F}" type="slidenum">
              <a:rPr lang="es-ES" sz="1600"/>
              <a:pPr/>
              <a:t>31</a:t>
            </a:fld>
            <a:endParaRPr lang="es-ES" sz="16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27 CuadroTexto"/>
          <p:cNvSpPr txBox="1">
            <a:spLocks noChangeArrowheads="1"/>
          </p:cNvSpPr>
          <p:nvPr/>
        </p:nvSpPr>
        <p:spPr bwMode="auto">
          <a:xfrm>
            <a:off x="3132138" y="954088"/>
            <a:ext cx="5616575" cy="1754187"/>
          </a:xfrm>
          <a:prstGeom prst="rect">
            <a:avLst/>
          </a:prstGeom>
          <a:noFill/>
          <a:ln w="9525">
            <a:noFill/>
            <a:miter lim="800000"/>
            <a:headEnd/>
            <a:tailEnd/>
          </a:ln>
        </p:spPr>
        <p:txBody>
          <a:bodyPr>
            <a:spAutoFit/>
          </a:bodyPr>
          <a:lstStyle/>
          <a:p>
            <a:pPr algn="just">
              <a:buClr>
                <a:srgbClr val="990099"/>
              </a:buClr>
              <a:buSzPct val="100000"/>
            </a:pPr>
            <a:r>
              <a:rPr lang="es-ES">
                <a:latin typeface="Arial Narrow" pitchFamily="34" charset="0"/>
              </a:rPr>
              <a:t>Asimismo, el RDC recoge entre la funciones de </a:t>
            </a:r>
            <a:r>
              <a:rPr lang="es-ES" b="1">
                <a:latin typeface="Arial Narrow" pitchFamily="34" charset="0"/>
              </a:rPr>
              <a:t>la autoridad de gestión </a:t>
            </a:r>
            <a:r>
              <a:rPr lang="es-ES">
                <a:latin typeface="Arial Narrow" pitchFamily="34" charset="0"/>
              </a:rPr>
              <a:t>a la hora de aplicar procedimientos y criterios de selección la obligación de que se tenga en cuenta la principios generales del articulo 7 del mismo reglamento: </a:t>
            </a:r>
            <a:r>
              <a:rPr lang="es-ES" b="1">
                <a:latin typeface="Arial Narrow" pitchFamily="34" charset="0"/>
              </a:rPr>
              <a:t>no discriminación y accesibilidad </a:t>
            </a:r>
            <a:r>
              <a:rPr lang="es-ES">
                <a:latin typeface="Arial Narrow" pitchFamily="34" charset="0"/>
              </a:rPr>
              <a:t>en especial para las personas con discapacidad </a:t>
            </a:r>
          </a:p>
        </p:txBody>
      </p:sp>
      <p:grpSp>
        <p:nvGrpSpPr>
          <p:cNvPr id="43011" name="8 Grupo"/>
          <p:cNvGrpSpPr>
            <a:grpSpLocks/>
          </p:cNvGrpSpPr>
          <p:nvPr/>
        </p:nvGrpSpPr>
        <p:grpSpPr bwMode="auto">
          <a:xfrm>
            <a:off x="357188" y="3284538"/>
            <a:ext cx="8353425" cy="2154237"/>
            <a:chOff x="3275857" y="3399874"/>
            <a:chExt cx="5400600" cy="2785172"/>
          </a:xfrm>
        </p:grpSpPr>
        <p:sp>
          <p:nvSpPr>
            <p:cNvPr id="38920" name="27 CuadroTexto"/>
            <p:cNvSpPr txBox="1">
              <a:spLocks noChangeArrowheads="1"/>
            </p:cNvSpPr>
            <p:nvPr/>
          </p:nvSpPr>
          <p:spPr bwMode="auto">
            <a:xfrm>
              <a:off x="3275857" y="4274217"/>
              <a:ext cx="5400600" cy="1910829"/>
            </a:xfrm>
            <a:prstGeom prst="rect">
              <a:avLst/>
            </a:prstGeom>
            <a:solidFill>
              <a:schemeClr val="accent1">
                <a:lumMod val="60000"/>
                <a:lumOff val="40000"/>
                <a:alpha val="10196"/>
              </a:schemeClr>
            </a:solidFill>
            <a:ln w="9525">
              <a:noFill/>
              <a:miter lim="800000"/>
              <a:headEnd/>
              <a:tailEnd/>
            </a:ln>
          </p:spPr>
          <p:txBody>
            <a:bodyPr>
              <a:spAutoFit/>
            </a:bodyPr>
            <a:lstStyle/>
            <a:p>
              <a:pPr fontAlgn="auto">
                <a:spcBef>
                  <a:spcPts val="0"/>
                </a:spcBef>
                <a:spcAft>
                  <a:spcPts val="0"/>
                </a:spcAft>
                <a:defRPr/>
              </a:pPr>
              <a:r>
                <a:rPr lang="es-ES" sz="1500" i="1" dirty="0">
                  <a:latin typeface="Arial Narrow" pitchFamily="34" charset="0"/>
                  <a:cs typeface="+mn-cs"/>
                </a:rPr>
                <a:t>a) elaborar y, una vez aprobados, aplicar procedimientos y criterios de selección apropiados, que:</a:t>
              </a:r>
            </a:p>
            <a:p>
              <a:pPr fontAlgn="auto">
                <a:spcBef>
                  <a:spcPts val="0"/>
                </a:spcBef>
                <a:spcAft>
                  <a:spcPts val="0"/>
                </a:spcAft>
                <a:defRPr/>
              </a:pPr>
              <a:endParaRPr lang="es-ES" sz="1500" i="1" dirty="0">
                <a:latin typeface="Arial Narrow" pitchFamily="34" charset="0"/>
                <a:cs typeface="+mn-cs"/>
              </a:endParaRPr>
            </a:p>
            <a:p>
              <a:pPr fontAlgn="auto">
                <a:spcBef>
                  <a:spcPts val="0"/>
                </a:spcBef>
                <a:spcAft>
                  <a:spcPts val="0"/>
                </a:spcAft>
                <a:defRPr/>
              </a:pPr>
              <a:r>
                <a:rPr lang="es-ES" sz="1500" i="1" dirty="0">
                  <a:latin typeface="Arial Narrow" pitchFamily="34" charset="0"/>
                  <a:cs typeface="+mn-cs"/>
                </a:rPr>
                <a:t>	i) aseguren la contribución de las operaciones al logro de los objetivos y resultados específicos de 	la prioridad pertinente, </a:t>
              </a:r>
            </a:p>
            <a:p>
              <a:pPr fontAlgn="auto">
                <a:spcBef>
                  <a:spcPts val="0"/>
                </a:spcBef>
                <a:spcAft>
                  <a:spcPts val="0"/>
                </a:spcAft>
                <a:defRPr/>
              </a:pPr>
              <a:r>
                <a:rPr lang="es-ES" sz="1500" i="1" dirty="0">
                  <a:latin typeface="Arial Narrow" pitchFamily="34" charset="0"/>
                  <a:cs typeface="+mn-cs"/>
                </a:rPr>
                <a:t>	</a:t>
              </a:r>
              <a:r>
                <a:rPr lang="es-ES" sz="1500" i="1" dirty="0" err="1">
                  <a:latin typeface="Arial Narrow" pitchFamily="34" charset="0"/>
                  <a:cs typeface="+mn-cs"/>
                </a:rPr>
                <a:t>ii</a:t>
              </a:r>
              <a:r>
                <a:rPr lang="es-ES" sz="1500" i="1" dirty="0">
                  <a:latin typeface="Arial Narrow" pitchFamily="34" charset="0"/>
                  <a:cs typeface="+mn-cs"/>
                </a:rPr>
                <a:t>) sean transparentes y </a:t>
              </a:r>
              <a:r>
                <a:rPr lang="es-ES" sz="1500" b="1" i="1" dirty="0">
                  <a:latin typeface="Arial Narrow" pitchFamily="34" charset="0"/>
                  <a:cs typeface="+mn-cs"/>
                </a:rPr>
                <a:t>no discriminatorios</a:t>
              </a:r>
              <a:r>
                <a:rPr lang="es-ES" sz="1500" i="1" dirty="0">
                  <a:latin typeface="Arial Narrow" pitchFamily="34" charset="0"/>
                  <a:cs typeface="+mn-cs"/>
                </a:rPr>
                <a:t>, </a:t>
              </a:r>
            </a:p>
            <a:p>
              <a:pPr fontAlgn="auto">
                <a:spcBef>
                  <a:spcPts val="0"/>
                </a:spcBef>
                <a:spcAft>
                  <a:spcPts val="0"/>
                </a:spcAft>
                <a:defRPr/>
              </a:pPr>
              <a:r>
                <a:rPr lang="es-ES" sz="1500" i="1" dirty="0">
                  <a:latin typeface="Arial Narrow" pitchFamily="34" charset="0"/>
                  <a:cs typeface="+mn-cs"/>
                </a:rPr>
                <a:t>	</a:t>
              </a:r>
              <a:r>
                <a:rPr lang="es-ES" sz="1500" i="1" dirty="0" err="1">
                  <a:latin typeface="Arial Narrow" pitchFamily="34" charset="0"/>
                  <a:cs typeface="+mn-cs"/>
                </a:rPr>
                <a:t>iii</a:t>
              </a:r>
              <a:r>
                <a:rPr lang="es-ES" sz="1500" i="1" dirty="0">
                  <a:latin typeface="Arial Narrow" pitchFamily="34" charset="0"/>
                  <a:cs typeface="+mn-cs"/>
                </a:rPr>
                <a:t>) tengan en cuenta los </a:t>
              </a:r>
              <a:r>
                <a:rPr lang="es-ES" sz="1500" b="1" i="1" dirty="0">
                  <a:latin typeface="Arial Narrow" pitchFamily="34" charset="0"/>
                  <a:cs typeface="+mn-cs"/>
                </a:rPr>
                <a:t>principios generales expuestos en los artículos 7</a:t>
              </a:r>
              <a:r>
                <a:rPr lang="es-ES" sz="1500" i="1" dirty="0">
                  <a:latin typeface="Arial Narrow" pitchFamily="34" charset="0"/>
                  <a:cs typeface="+mn-cs"/>
                </a:rPr>
                <a:t> y 8;</a:t>
              </a:r>
              <a:endParaRPr lang="es-ES" sz="1500" i="1" dirty="0">
                <a:latin typeface="Arial Narrow" pitchFamily="34" charset="0"/>
                <a:cs typeface="+mn-cs"/>
              </a:endParaRPr>
            </a:p>
          </p:txBody>
        </p:sp>
        <p:sp>
          <p:nvSpPr>
            <p:cNvPr id="38921" name="27 CuadroTexto"/>
            <p:cNvSpPr txBox="1">
              <a:spLocks noChangeArrowheads="1"/>
            </p:cNvSpPr>
            <p:nvPr/>
          </p:nvSpPr>
          <p:spPr bwMode="auto">
            <a:xfrm>
              <a:off x="3275857" y="3399874"/>
              <a:ext cx="5400600" cy="716304"/>
            </a:xfrm>
            <a:prstGeom prst="rect">
              <a:avLst/>
            </a:prstGeom>
            <a:solidFill>
              <a:schemeClr val="bg1"/>
            </a:solidFill>
            <a:ln w="9525">
              <a:noFill/>
              <a:miter lim="800000"/>
              <a:headEnd/>
              <a:tailEnd/>
            </a:ln>
          </p:spPr>
          <p:txBody>
            <a:bodyPr>
              <a:spAutoFit/>
            </a:bodyPr>
            <a:lstStyle/>
            <a:p>
              <a:pPr algn="ctr" fontAlgn="auto">
                <a:spcBef>
                  <a:spcPts val="0"/>
                </a:spcBef>
                <a:spcAft>
                  <a:spcPts val="0"/>
                </a:spcAft>
                <a:buClr>
                  <a:srgbClr val="990099"/>
                </a:buClr>
                <a:buSzPct val="100000"/>
                <a:defRPr/>
              </a:pPr>
              <a:r>
                <a:rPr lang="es-ES" sz="1500" b="1" dirty="0">
                  <a:solidFill>
                    <a:schemeClr val="accent1">
                      <a:lumMod val="60000"/>
                      <a:lumOff val="40000"/>
                    </a:schemeClr>
                  </a:solidFill>
                  <a:latin typeface="Arial Narrow" pitchFamily="34" charset="0"/>
                  <a:cs typeface="+mn-cs"/>
                </a:rPr>
                <a:t>REGLAMENTO (UE) Nº 1303/2013</a:t>
              </a:r>
            </a:p>
            <a:p>
              <a:pPr algn="ctr" fontAlgn="auto">
                <a:spcBef>
                  <a:spcPts val="0"/>
                </a:spcBef>
                <a:spcAft>
                  <a:spcPts val="0"/>
                </a:spcAft>
                <a:buClr>
                  <a:srgbClr val="990099"/>
                </a:buClr>
                <a:buSzPct val="100000"/>
                <a:defRPr/>
              </a:pPr>
              <a:r>
                <a:rPr lang="es-ES" sz="1500" b="1" dirty="0">
                  <a:solidFill>
                    <a:schemeClr val="accent1">
                      <a:lumMod val="60000"/>
                      <a:lumOff val="40000"/>
                    </a:schemeClr>
                  </a:solidFill>
                  <a:latin typeface="Arial Narrow" pitchFamily="34" charset="0"/>
                  <a:cs typeface="+mn-cs"/>
                </a:rPr>
                <a:t>Artículo </a:t>
              </a:r>
              <a:r>
                <a:rPr lang="es-ES" sz="1500" b="1" dirty="0">
                  <a:solidFill>
                    <a:schemeClr val="accent1">
                      <a:lumMod val="60000"/>
                      <a:lumOff val="40000"/>
                    </a:schemeClr>
                  </a:solidFill>
                  <a:latin typeface="Arial Narrow" pitchFamily="34" charset="0"/>
                  <a:cs typeface="+mn-cs"/>
                </a:rPr>
                <a:t>125</a:t>
              </a:r>
              <a:r>
                <a:rPr lang="es-ES" sz="1500" b="1" dirty="0">
                  <a:solidFill>
                    <a:schemeClr val="accent1">
                      <a:lumMod val="60000"/>
                      <a:lumOff val="40000"/>
                    </a:schemeClr>
                  </a:solidFill>
                  <a:latin typeface="Arial Narrow" pitchFamily="34" charset="0"/>
                  <a:cs typeface="+mn-cs"/>
                </a:rPr>
                <a:t>. Funciones de la Autoridad de Gestión</a:t>
              </a:r>
              <a:r>
                <a:rPr lang="es-ES" sz="1500" b="1" dirty="0">
                  <a:solidFill>
                    <a:schemeClr val="accent1">
                      <a:lumMod val="60000"/>
                      <a:lumOff val="40000"/>
                    </a:schemeClr>
                  </a:solidFill>
                  <a:latin typeface="Arial Narrow" pitchFamily="34" charset="0"/>
                  <a:cs typeface="+mn-cs"/>
                </a:rPr>
                <a:t>.</a:t>
              </a:r>
              <a:endParaRPr lang="es-ES" sz="1500" b="1" dirty="0">
                <a:solidFill>
                  <a:srgbClr val="990099"/>
                </a:solidFill>
                <a:latin typeface="Arial Narrow" pitchFamily="34" charset="0"/>
                <a:cs typeface="+mn-cs"/>
              </a:endParaRPr>
            </a:p>
          </p:txBody>
        </p:sp>
      </p:grpSp>
      <p:sp>
        <p:nvSpPr>
          <p:cNvPr id="9" name="8 Rectángulo"/>
          <p:cNvSpPr/>
          <p:nvPr/>
        </p:nvSpPr>
        <p:spPr>
          <a:xfrm>
            <a:off x="0" y="0"/>
            <a:ext cx="6948488" cy="465138"/>
          </a:xfrm>
          <a:prstGeom prst="rect">
            <a:avLst/>
          </a:prstGeom>
          <a:solidFill>
            <a:srgbClr val="5CAC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graphicFrame>
        <p:nvGraphicFramePr>
          <p:cNvPr id="12" name="11 Diagrama"/>
          <p:cNvGraphicFramePr/>
          <p:nvPr/>
        </p:nvGraphicFramePr>
        <p:xfrm>
          <a:off x="0" y="332656"/>
          <a:ext cx="2952328" cy="3631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3014" name="2 Marcador de contenido"/>
          <p:cNvSpPr>
            <a:spLocks noGrp="1"/>
          </p:cNvSpPr>
          <p:nvPr>
            <p:ph idx="4294967295"/>
          </p:nvPr>
        </p:nvSpPr>
        <p:spPr>
          <a:xfrm>
            <a:off x="0" y="44450"/>
            <a:ext cx="6948488" cy="336550"/>
          </a:xfrm>
        </p:spPr>
        <p:txBody>
          <a:bodyPr/>
          <a:lstStyle/>
          <a:p>
            <a:pPr indent="0" algn="l">
              <a:spcBef>
                <a:spcPct val="0"/>
              </a:spcBef>
              <a:buFontTx/>
              <a:buNone/>
            </a:pPr>
            <a:r>
              <a:rPr sz="1800" b="1">
                <a:solidFill>
                  <a:schemeClr val="bg1"/>
                </a:solidFill>
                <a:latin typeface="Arial Narrow" pitchFamily="34" charset="0"/>
              </a:rPr>
              <a:t>ACCESIBILIDAD Y DISCAPACIDAD EN TODAS LAS FASES</a:t>
            </a:r>
          </a:p>
        </p:txBody>
      </p:sp>
      <p:sp>
        <p:nvSpPr>
          <p:cNvPr id="43015" name="9 CuadroTexto"/>
          <p:cNvSpPr txBox="1">
            <a:spLocks noChangeArrowheads="1"/>
          </p:cNvSpPr>
          <p:nvPr/>
        </p:nvSpPr>
        <p:spPr bwMode="auto">
          <a:xfrm>
            <a:off x="8532813" y="6453188"/>
            <a:ext cx="647700" cy="338137"/>
          </a:xfrm>
          <a:prstGeom prst="rect">
            <a:avLst/>
          </a:prstGeom>
          <a:noFill/>
          <a:ln w="9525">
            <a:noFill/>
            <a:miter lim="800000"/>
            <a:headEnd/>
            <a:tailEnd/>
          </a:ln>
        </p:spPr>
        <p:txBody>
          <a:bodyPr>
            <a:spAutoFit/>
          </a:bodyPr>
          <a:lstStyle/>
          <a:p>
            <a:fld id="{5C0D3D15-1704-4421-A809-2CAD908B3FC4}" type="slidenum">
              <a:rPr lang="es-ES" sz="1600"/>
              <a:pPr/>
              <a:t>32</a:t>
            </a:fld>
            <a:endParaRPr lang="es-ES" sz="16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Título"/>
          <p:cNvSpPr>
            <a:spLocks noGrp="1"/>
          </p:cNvSpPr>
          <p:nvPr>
            <p:ph type="title"/>
          </p:nvPr>
        </p:nvSpPr>
        <p:spPr>
          <a:xfrm>
            <a:off x="457200" y="0"/>
            <a:ext cx="8229600" cy="1417638"/>
          </a:xfrm>
        </p:spPr>
        <p:txBody>
          <a:bodyPr/>
          <a:lstStyle/>
          <a:p>
            <a:pPr fontAlgn="auto">
              <a:defRPr/>
            </a:pPr>
            <a:r>
              <a:rPr sz="3600" smtClean="0">
                <a:solidFill>
                  <a:schemeClr val="bg1"/>
                </a:solidFill>
                <a:latin typeface="Arial Narrow" pitchFamily="34" charset="0"/>
              </a:rPr>
              <a:t>En conclusión</a:t>
            </a:r>
          </a:p>
        </p:txBody>
      </p:sp>
      <p:graphicFrame>
        <p:nvGraphicFramePr>
          <p:cNvPr id="10" name="9 Diagrama"/>
          <p:cNvGraphicFramePr/>
          <p:nvPr/>
        </p:nvGraphicFramePr>
        <p:xfrm>
          <a:off x="50244" y="548680"/>
          <a:ext cx="2448272" cy="3271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14 Diagrama"/>
          <p:cNvGraphicFramePr/>
          <p:nvPr/>
        </p:nvGraphicFramePr>
        <p:xfrm>
          <a:off x="1778436" y="1768676"/>
          <a:ext cx="2448272" cy="32719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7" name="16 Diagrama"/>
          <p:cNvGraphicFramePr/>
          <p:nvPr/>
        </p:nvGraphicFramePr>
        <p:xfrm>
          <a:off x="5234820" y="3955065"/>
          <a:ext cx="2448272" cy="327191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8" name="17 Rectángulo"/>
          <p:cNvSpPr/>
          <p:nvPr/>
        </p:nvSpPr>
        <p:spPr bwMode="auto">
          <a:xfrm>
            <a:off x="785813" y="1714500"/>
            <a:ext cx="3714750" cy="1184275"/>
          </a:xfrm>
          <a:prstGeom prst="rect">
            <a:avLst/>
          </a:prstGeom>
          <a:solidFill>
            <a:schemeClr val="accent1">
              <a:lumMod val="20000"/>
              <a:lumOff val="80000"/>
            </a:schemeClr>
          </a:solidFill>
          <a:ln w="12700">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lIns="90000"/>
          <a:lstStyle/>
          <a:p>
            <a:pPr fontAlgn="auto">
              <a:spcBef>
                <a:spcPts val="0"/>
              </a:spcBef>
              <a:spcAft>
                <a:spcPts val="0"/>
              </a:spcAft>
              <a:buFont typeface="Arial" pitchFamily="34" charset="0"/>
              <a:buChar char="•"/>
              <a:defRPr/>
            </a:pPr>
            <a:r>
              <a:rPr lang="es-ES" sz="1400" dirty="0">
                <a:solidFill>
                  <a:schemeClr val="tx1"/>
                </a:solidFill>
                <a:latin typeface="Arial Narrow" pitchFamily="34" charset="0"/>
              </a:rPr>
              <a:t>   Participación de </a:t>
            </a:r>
            <a:r>
              <a:rPr lang="es-ES" sz="1400" dirty="0">
                <a:solidFill>
                  <a:schemeClr val="tx1"/>
                </a:solidFill>
                <a:latin typeface="Arial Narrow" pitchFamily="34" charset="0"/>
              </a:rPr>
              <a:t>las Entidades representativas de las personas con discapacidad y sus familias</a:t>
            </a:r>
            <a:endParaRPr lang="es-ES" sz="1400" dirty="0">
              <a:solidFill>
                <a:schemeClr val="tx1"/>
              </a:solidFill>
              <a:latin typeface="Arial Narrow" pitchFamily="34" charset="0"/>
            </a:endParaRPr>
          </a:p>
          <a:p>
            <a:pPr fontAlgn="auto">
              <a:spcBef>
                <a:spcPts val="0"/>
              </a:spcBef>
              <a:spcAft>
                <a:spcPts val="0"/>
              </a:spcAft>
              <a:buFont typeface="Arial" pitchFamily="34" charset="0"/>
              <a:buChar char="•"/>
              <a:defRPr/>
            </a:pPr>
            <a:r>
              <a:rPr lang="es-ES" sz="1400" dirty="0">
                <a:solidFill>
                  <a:schemeClr val="tx1"/>
                </a:solidFill>
                <a:latin typeface="Arial Narrow" pitchFamily="34" charset="0"/>
              </a:rPr>
              <a:t>   Descripción de la contribución de los PO</a:t>
            </a:r>
          </a:p>
          <a:p>
            <a:pPr fontAlgn="auto">
              <a:spcBef>
                <a:spcPts val="0"/>
              </a:spcBef>
              <a:spcAft>
                <a:spcPts val="0"/>
              </a:spcAft>
              <a:buFont typeface="Arial" pitchFamily="34" charset="0"/>
              <a:buChar char="•"/>
              <a:defRPr/>
            </a:pPr>
            <a:r>
              <a:rPr lang="es-ES" sz="1400" dirty="0">
                <a:solidFill>
                  <a:schemeClr val="tx1"/>
                </a:solidFill>
                <a:latin typeface="Arial Narrow" pitchFamily="34" charset="0"/>
              </a:rPr>
              <a:t>   Condición general ex ante</a:t>
            </a:r>
          </a:p>
        </p:txBody>
      </p:sp>
      <p:sp>
        <p:nvSpPr>
          <p:cNvPr id="23" name="22 Rectángulo"/>
          <p:cNvSpPr/>
          <p:nvPr/>
        </p:nvSpPr>
        <p:spPr>
          <a:xfrm>
            <a:off x="5967413" y="4106863"/>
            <a:ext cx="1873250" cy="719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graphicFrame>
        <p:nvGraphicFramePr>
          <p:cNvPr id="16" name="15 Diagrama"/>
          <p:cNvGraphicFramePr/>
          <p:nvPr/>
        </p:nvGraphicFramePr>
        <p:xfrm>
          <a:off x="3506628" y="2968836"/>
          <a:ext cx="2448272" cy="3271912"/>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20" name="19 Rectángulo"/>
          <p:cNvSpPr/>
          <p:nvPr/>
        </p:nvSpPr>
        <p:spPr bwMode="auto">
          <a:xfrm>
            <a:off x="2571750" y="3143250"/>
            <a:ext cx="4448175" cy="1168400"/>
          </a:xfrm>
          <a:prstGeom prst="rect">
            <a:avLst/>
          </a:prstGeom>
          <a:solidFill>
            <a:schemeClr val="accent1">
              <a:lumMod val="20000"/>
              <a:lumOff val="80000"/>
            </a:schemeClr>
          </a:solidFill>
          <a:ln w="12700">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lIns="90000"/>
          <a:lstStyle/>
          <a:p>
            <a:pPr fontAlgn="auto">
              <a:spcBef>
                <a:spcPts val="0"/>
              </a:spcBef>
              <a:spcAft>
                <a:spcPts val="0"/>
              </a:spcAft>
              <a:buFont typeface="Arial" pitchFamily="34" charset="0"/>
              <a:buChar char="•"/>
              <a:defRPr/>
            </a:pPr>
            <a:r>
              <a:rPr lang="es-ES" sz="1400" dirty="0">
                <a:solidFill>
                  <a:schemeClr val="tx1"/>
                </a:solidFill>
                <a:latin typeface="Arial Narrow" pitchFamily="34" charset="0"/>
              </a:rPr>
              <a:t>   </a:t>
            </a:r>
            <a:r>
              <a:rPr lang="es-ES" sz="1400" dirty="0">
                <a:solidFill>
                  <a:schemeClr val="tx1"/>
                </a:solidFill>
                <a:latin typeface="Arial Narrow" pitchFamily="34" charset="0"/>
              </a:rPr>
              <a:t>Análisis, objetivos: accesibilidad, ámbito discapacidad</a:t>
            </a:r>
            <a:endParaRPr lang="es-ES" sz="1400" dirty="0">
              <a:solidFill>
                <a:schemeClr val="tx1"/>
              </a:solidFill>
              <a:latin typeface="Arial Narrow" pitchFamily="34" charset="0"/>
            </a:endParaRPr>
          </a:p>
          <a:p>
            <a:pPr fontAlgn="auto">
              <a:spcBef>
                <a:spcPts val="0"/>
              </a:spcBef>
              <a:spcAft>
                <a:spcPts val="0"/>
              </a:spcAft>
              <a:buFont typeface="Arial" pitchFamily="34" charset="0"/>
              <a:buChar char="•"/>
              <a:defRPr/>
            </a:pPr>
            <a:r>
              <a:rPr lang="es-ES" sz="1400" dirty="0">
                <a:solidFill>
                  <a:schemeClr val="tx1"/>
                </a:solidFill>
                <a:latin typeface="Arial Narrow" pitchFamily="34" charset="0"/>
              </a:rPr>
              <a:t>   Selección de operaciones</a:t>
            </a:r>
          </a:p>
          <a:p>
            <a:pPr fontAlgn="auto">
              <a:spcBef>
                <a:spcPts val="0"/>
              </a:spcBef>
              <a:spcAft>
                <a:spcPts val="0"/>
              </a:spcAft>
              <a:buFont typeface="Arial" pitchFamily="34" charset="0"/>
              <a:buChar char="•"/>
              <a:defRPr/>
            </a:pPr>
            <a:r>
              <a:rPr lang="es-ES" sz="1400" dirty="0">
                <a:solidFill>
                  <a:schemeClr val="tx1"/>
                </a:solidFill>
                <a:latin typeface="Arial Narrow" pitchFamily="34" charset="0"/>
              </a:rPr>
              <a:t>   Acciones específicas en el </a:t>
            </a:r>
            <a:r>
              <a:rPr lang="es-ES" sz="1400" dirty="0">
                <a:solidFill>
                  <a:schemeClr val="tx1"/>
                </a:solidFill>
                <a:latin typeface="Arial Narrow" pitchFamily="34" charset="0"/>
              </a:rPr>
              <a:t>FSE y FEDER en P.O regionales</a:t>
            </a:r>
            <a:endParaRPr lang="es-ES" sz="1400" dirty="0">
              <a:solidFill>
                <a:schemeClr val="tx1"/>
              </a:solidFill>
              <a:latin typeface="Arial Narrow" pitchFamily="34" charset="0"/>
            </a:endParaRPr>
          </a:p>
          <a:p>
            <a:pPr fontAlgn="auto">
              <a:spcBef>
                <a:spcPts val="0"/>
              </a:spcBef>
              <a:spcAft>
                <a:spcPts val="0"/>
              </a:spcAft>
              <a:buFont typeface="Arial" pitchFamily="34" charset="0"/>
              <a:buChar char="•"/>
              <a:defRPr/>
            </a:pPr>
            <a:r>
              <a:rPr lang="es-ES" sz="1400" dirty="0">
                <a:solidFill>
                  <a:schemeClr val="tx1"/>
                </a:solidFill>
                <a:latin typeface="Arial Narrow" pitchFamily="34" charset="0"/>
              </a:rPr>
              <a:t>   Medidas de información y comunicación.</a:t>
            </a:r>
          </a:p>
          <a:p>
            <a:pPr fontAlgn="auto">
              <a:spcBef>
                <a:spcPts val="0"/>
              </a:spcBef>
              <a:spcAft>
                <a:spcPts val="0"/>
              </a:spcAft>
              <a:buFont typeface="Arial" pitchFamily="34" charset="0"/>
              <a:buChar char="•"/>
              <a:defRPr/>
            </a:pPr>
            <a:r>
              <a:rPr lang="es-ES" sz="1400" dirty="0">
                <a:solidFill>
                  <a:schemeClr val="tx1"/>
                </a:solidFill>
                <a:latin typeface="Arial Narrow" pitchFamily="34" charset="0"/>
              </a:rPr>
              <a:t>   Estructuras de formación y asesoramiento</a:t>
            </a:r>
          </a:p>
        </p:txBody>
      </p:sp>
      <p:sp>
        <p:nvSpPr>
          <p:cNvPr id="21" name="20 Rectángulo"/>
          <p:cNvSpPr/>
          <p:nvPr/>
        </p:nvSpPr>
        <p:spPr bwMode="auto">
          <a:xfrm>
            <a:off x="4214813" y="4857750"/>
            <a:ext cx="4029075" cy="822325"/>
          </a:xfrm>
          <a:prstGeom prst="rect">
            <a:avLst/>
          </a:prstGeom>
          <a:solidFill>
            <a:schemeClr val="accent1">
              <a:lumMod val="20000"/>
              <a:lumOff val="80000"/>
            </a:schemeClr>
          </a:solidFill>
          <a:ln w="12700">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lIns="90000"/>
          <a:lstStyle/>
          <a:p>
            <a:pPr fontAlgn="auto">
              <a:spcBef>
                <a:spcPts val="0"/>
              </a:spcBef>
              <a:spcAft>
                <a:spcPts val="0"/>
              </a:spcAft>
              <a:buFont typeface="Arial" pitchFamily="34" charset="0"/>
              <a:buChar char="•"/>
              <a:defRPr/>
            </a:pPr>
            <a:r>
              <a:rPr lang="es-ES" sz="1400" dirty="0">
                <a:solidFill>
                  <a:schemeClr val="tx1"/>
                </a:solidFill>
                <a:latin typeface="Arial Narrow" pitchFamily="34" charset="0"/>
              </a:rPr>
              <a:t>   Participación en Comités de Seguimiento. (</a:t>
            </a:r>
            <a:r>
              <a:rPr lang="es-ES" sz="1400" dirty="0" err="1">
                <a:solidFill>
                  <a:schemeClr val="tx1"/>
                </a:solidFill>
                <a:latin typeface="Arial Narrow" pitchFamily="34" charset="0"/>
              </a:rPr>
              <a:t>CERMIS</a:t>
            </a:r>
            <a:r>
              <a:rPr lang="es-ES" sz="1400" dirty="0">
                <a:solidFill>
                  <a:schemeClr val="tx1"/>
                </a:solidFill>
                <a:latin typeface="Arial Narrow" pitchFamily="34" charset="0"/>
              </a:rPr>
              <a:t>)</a:t>
            </a:r>
            <a:endParaRPr lang="es-ES" sz="1400" dirty="0">
              <a:solidFill>
                <a:schemeClr val="tx1"/>
              </a:solidFill>
              <a:latin typeface="Arial Narrow" pitchFamily="34" charset="0"/>
            </a:endParaRPr>
          </a:p>
          <a:p>
            <a:pPr fontAlgn="auto">
              <a:spcBef>
                <a:spcPts val="0"/>
              </a:spcBef>
              <a:spcAft>
                <a:spcPts val="0"/>
              </a:spcAft>
              <a:buFont typeface="Arial" pitchFamily="34" charset="0"/>
              <a:buChar char="•"/>
              <a:defRPr/>
            </a:pPr>
            <a:r>
              <a:rPr lang="es-ES" sz="1400" dirty="0">
                <a:solidFill>
                  <a:schemeClr val="tx1"/>
                </a:solidFill>
                <a:latin typeface="Arial Narrow" pitchFamily="34" charset="0"/>
              </a:rPr>
              <a:t>   Examen por los Comités de Seguimiento</a:t>
            </a:r>
          </a:p>
          <a:p>
            <a:pPr fontAlgn="auto">
              <a:spcBef>
                <a:spcPts val="0"/>
              </a:spcBef>
              <a:spcAft>
                <a:spcPts val="0"/>
              </a:spcAft>
              <a:buFont typeface="Arial" pitchFamily="34" charset="0"/>
              <a:buChar char="•"/>
              <a:defRPr/>
            </a:pPr>
            <a:r>
              <a:rPr lang="es-ES" sz="1400" dirty="0">
                <a:solidFill>
                  <a:schemeClr val="tx1"/>
                </a:solidFill>
                <a:latin typeface="Arial Narrow" pitchFamily="34" charset="0"/>
              </a:rPr>
              <a:t>   Informes Anuales </a:t>
            </a:r>
            <a:r>
              <a:rPr lang="es-ES" sz="1400" dirty="0">
                <a:solidFill>
                  <a:schemeClr val="tx1"/>
                </a:solidFill>
                <a:latin typeface="Arial Narrow" pitchFamily="34" charset="0"/>
              </a:rPr>
              <a:t>y de </a:t>
            </a:r>
            <a:r>
              <a:rPr lang="es-ES" sz="1400" dirty="0">
                <a:solidFill>
                  <a:schemeClr val="tx1"/>
                </a:solidFill>
                <a:latin typeface="Arial Narrow" pitchFamily="34" charset="0"/>
              </a:rPr>
              <a:t>Ejecución de 2017 y </a:t>
            </a:r>
            <a:r>
              <a:rPr lang="es-ES" sz="1400" dirty="0">
                <a:solidFill>
                  <a:schemeClr val="tx1"/>
                </a:solidFill>
                <a:latin typeface="Arial Narrow" pitchFamily="34" charset="0"/>
              </a:rPr>
              <a:t>2019</a:t>
            </a:r>
            <a:endParaRPr lang="es-ES" sz="1400" dirty="0">
              <a:solidFill>
                <a:schemeClr val="tx1"/>
              </a:solidFill>
              <a:latin typeface="Arial Narrow" pitchFamily="34" charset="0"/>
            </a:endParaRPr>
          </a:p>
        </p:txBody>
      </p:sp>
      <p:sp>
        <p:nvSpPr>
          <p:cNvPr id="24" name="23 Rectángulo"/>
          <p:cNvSpPr/>
          <p:nvPr/>
        </p:nvSpPr>
        <p:spPr bwMode="auto">
          <a:xfrm>
            <a:off x="5967413" y="5929313"/>
            <a:ext cx="2997200" cy="523875"/>
          </a:xfrm>
          <a:prstGeom prst="rect">
            <a:avLst/>
          </a:prstGeom>
          <a:solidFill>
            <a:schemeClr val="accent1">
              <a:lumMod val="20000"/>
              <a:lumOff val="80000"/>
            </a:schemeClr>
          </a:solidFill>
          <a:ln w="12700">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lIns="90000">
            <a:spAutoFit/>
          </a:bodyPr>
          <a:lstStyle/>
          <a:p>
            <a:pPr fontAlgn="auto">
              <a:spcBef>
                <a:spcPts val="0"/>
              </a:spcBef>
              <a:spcAft>
                <a:spcPts val="0"/>
              </a:spcAft>
              <a:buFont typeface="Arial" pitchFamily="34" charset="0"/>
              <a:buChar char="•"/>
              <a:defRPr/>
            </a:pPr>
            <a:r>
              <a:rPr lang="es-ES" sz="1400" dirty="0">
                <a:solidFill>
                  <a:schemeClr val="tx1"/>
                </a:solidFill>
                <a:latin typeface="Arial Narrow" pitchFamily="34" charset="0"/>
              </a:rPr>
              <a:t>   Evaluaciones ex ante</a:t>
            </a:r>
          </a:p>
          <a:p>
            <a:pPr fontAlgn="auto">
              <a:spcBef>
                <a:spcPts val="0"/>
              </a:spcBef>
              <a:spcAft>
                <a:spcPts val="0"/>
              </a:spcAft>
              <a:buFont typeface="Arial" pitchFamily="34" charset="0"/>
              <a:buChar char="•"/>
              <a:defRPr/>
            </a:pPr>
            <a:r>
              <a:rPr lang="es-ES" sz="1400" dirty="0">
                <a:solidFill>
                  <a:schemeClr val="tx1"/>
                </a:solidFill>
                <a:latin typeface="Arial Narrow" pitchFamily="34" charset="0"/>
              </a:rPr>
              <a:t>   Planes de Evaluación</a:t>
            </a:r>
            <a:endParaRPr lang="es-ES" sz="1400" dirty="0">
              <a:solidFill>
                <a:schemeClr val="tx1"/>
              </a:solidFill>
              <a:latin typeface="Arial Narrow" pitchFamily="34" charset="0"/>
            </a:endParaRPr>
          </a:p>
        </p:txBody>
      </p:sp>
      <p:sp>
        <p:nvSpPr>
          <p:cNvPr id="12" name="11 Rectángulo"/>
          <p:cNvSpPr/>
          <p:nvPr/>
        </p:nvSpPr>
        <p:spPr>
          <a:xfrm>
            <a:off x="0" y="0"/>
            <a:ext cx="6948488" cy="465138"/>
          </a:xfrm>
          <a:prstGeom prst="rect">
            <a:avLst/>
          </a:prstGeom>
          <a:solidFill>
            <a:srgbClr val="5CAC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44045" name="13 Marcador de fecha"/>
          <p:cNvSpPr>
            <a:spLocks noGrp="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ES" smtClean="0"/>
          </a:p>
        </p:txBody>
      </p:sp>
      <p:sp>
        <p:nvSpPr>
          <p:cNvPr id="44046" name="2 Marcador de contenido"/>
          <p:cNvSpPr>
            <a:spLocks noGrp="1"/>
          </p:cNvSpPr>
          <p:nvPr>
            <p:ph idx="4294967295"/>
          </p:nvPr>
        </p:nvSpPr>
        <p:spPr>
          <a:xfrm>
            <a:off x="0" y="44450"/>
            <a:ext cx="6948488" cy="336550"/>
          </a:xfrm>
        </p:spPr>
        <p:txBody>
          <a:bodyPr/>
          <a:lstStyle/>
          <a:p>
            <a:pPr indent="0" algn="l">
              <a:spcBef>
                <a:spcPct val="0"/>
              </a:spcBef>
              <a:buFontTx/>
              <a:buNone/>
            </a:pPr>
            <a:r>
              <a:rPr sz="1800" b="1">
                <a:solidFill>
                  <a:schemeClr val="bg1"/>
                </a:solidFill>
                <a:latin typeface="Arial Narrow" pitchFamily="34" charset="0"/>
              </a:rPr>
              <a:t>ACCESIBILIDAD Y DISCAPACIDAD EN TODAS LAS FASES: RESUMEN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755650" y="2708275"/>
            <a:ext cx="7920038" cy="1800225"/>
          </a:xfrm>
          <a:prstGeom prst="roundRect">
            <a:avLst/>
          </a:prstGeom>
          <a:noFill/>
          <a:ln w="38100">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990099"/>
              </a:solidFill>
            </a:endParaRPr>
          </a:p>
        </p:txBody>
      </p:sp>
      <p:sp>
        <p:nvSpPr>
          <p:cNvPr id="8" name="7 Rectángulo"/>
          <p:cNvSpPr/>
          <p:nvPr/>
        </p:nvSpPr>
        <p:spPr>
          <a:xfrm>
            <a:off x="971550" y="2852738"/>
            <a:ext cx="7416800" cy="1520825"/>
          </a:xfrm>
          <a:prstGeom prst="rect">
            <a:avLst/>
          </a:prstGeom>
          <a:solidFill>
            <a:schemeClr val="accent1">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63525" defTabSz="582613" fontAlgn="auto">
              <a:spcBef>
                <a:spcPts val="0"/>
              </a:spcBef>
              <a:spcAft>
                <a:spcPts val="0"/>
              </a:spcAft>
              <a:defRPr/>
            </a:pPr>
            <a:r>
              <a:rPr lang="es-ES_tradnl" sz="2800" b="1" kern="0" cap="small" dirty="0">
                <a:solidFill>
                  <a:schemeClr val="tx2"/>
                </a:solidFill>
                <a:latin typeface="Arial Narrow" pitchFamily="34" charset="0"/>
              </a:rPr>
              <a:t>Participación en la Gobernanza de los Fondos Estructurales y de Inversión Europeos y los Programas Operativos  </a:t>
            </a:r>
            <a:endParaRPr lang="es-ES" sz="2800" b="1" dirty="0">
              <a:solidFill>
                <a:schemeClr val="accent6">
                  <a:lumMod val="75000"/>
                </a:schemeClr>
              </a:solidFill>
              <a:latin typeface="Arial Narrow" pitchFamily="34" charset="0"/>
            </a:endParaRPr>
          </a:p>
        </p:txBody>
      </p:sp>
      <p:sp>
        <p:nvSpPr>
          <p:cNvPr id="45060" name="2 Marcador de contenido"/>
          <p:cNvSpPr>
            <a:spLocks noGrp="1"/>
          </p:cNvSpPr>
          <p:nvPr>
            <p:ph idx="4294967295"/>
          </p:nvPr>
        </p:nvSpPr>
        <p:spPr>
          <a:xfrm>
            <a:off x="0" y="44450"/>
            <a:ext cx="6580188" cy="336550"/>
          </a:xfrm>
        </p:spPr>
        <p:txBody>
          <a:bodyPr/>
          <a:lstStyle/>
          <a:p>
            <a:pPr indent="0">
              <a:buFont typeface="Arial" charset="0"/>
              <a:buNone/>
            </a:pPr>
            <a:r>
              <a:rPr lang="es-ES_tradnl" sz="1600" b="1">
                <a:solidFill>
                  <a:schemeClr val="bg1"/>
                </a:solidFill>
                <a:latin typeface="Arial Narrow" pitchFamily="34" charset="0"/>
              </a:rPr>
              <a:t>PARTICIPACIÓN EN LA GOBERNANZA DE LOS FONDOS EIE Y P.O</a:t>
            </a:r>
            <a:endParaRPr sz="1600" b="1">
              <a:solidFill>
                <a:schemeClr val="bg1"/>
              </a:solidFill>
              <a:latin typeface="Arial Narrow" pitchFamily="34" charset="0"/>
            </a:endParaRPr>
          </a:p>
          <a:p>
            <a:pPr indent="0">
              <a:buFont typeface="Arial" charset="0"/>
              <a:buNone/>
            </a:pPr>
            <a:endParaRPr sz="1600" b="1">
              <a:solidFill>
                <a:schemeClr val="bg1"/>
              </a:solidFill>
              <a:latin typeface="Arial Narrow" pitchFamily="34" charset="0"/>
            </a:endParaRPr>
          </a:p>
        </p:txBody>
      </p:sp>
      <p:sp>
        <p:nvSpPr>
          <p:cNvPr id="45061" name="8 CuadroTexto"/>
          <p:cNvSpPr txBox="1">
            <a:spLocks noChangeArrowheads="1"/>
          </p:cNvSpPr>
          <p:nvPr/>
        </p:nvSpPr>
        <p:spPr bwMode="auto">
          <a:xfrm>
            <a:off x="8532813" y="6453188"/>
            <a:ext cx="647700" cy="338137"/>
          </a:xfrm>
          <a:prstGeom prst="rect">
            <a:avLst/>
          </a:prstGeom>
          <a:noFill/>
          <a:ln w="9525">
            <a:noFill/>
            <a:miter lim="800000"/>
            <a:headEnd/>
            <a:tailEnd/>
          </a:ln>
        </p:spPr>
        <p:txBody>
          <a:bodyPr>
            <a:spAutoFit/>
          </a:bodyPr>
          <a:lstStyle/>
          <a:p>
            <a:fld id="{9E1B5E3E-4AA7-4F3A-ADB6-77A4E3C611F9}" type="slidenum">
              <a:rPr lang="es-ES" sz="1600"/>
              <a:pPr/>
              <a:t>34</a:t>
            </a:fld>
            <a:endParaRPr lang="es-ES" sz="160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28596" y="714356"/>
            <a:ext cx="8291264" cy="5383500"/>
          </a:xfrm>
        </p:spPr>
        <p:txBody>
          <a:bodyPr rtlCol="0">
            <a:normAutofit/>
          </a:bodyPr>
          <a:lstStyle/>
          <a:p>
            <a:pPr marL="342900" indent="-342900" fontAlgn="auto">
              <a:spcAft>
                <a:spcPts val="0"/>
              </a:spcAft>
              <a:buClr>
                <a:srgbClr val="5CACE2"/>
              </a:buClr>
              <a:buFont typeface="Arial" pitchFamily="34" charset="0"/>
              <a:buNone/>
              <a:defRPr/>
            </a:pPr>
            <a:endParaRPr lang="es-ES_tradnl" sz="1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342900" indent="-342900" algn="ctr" fontAlgn="auto">
              <a:lnSpc>
                <a:spcPct val="80000"/>
              </a:lnSpc>
              <a:spcAft>
                <a:spcPts val="0"/>
              </a:spcAft>
              <a:buClr>
                <a:srgbClr val="5CACE2"/>
              </a:buClr>
              <a:buFont typeface="Arial" pitchFamily="34" charset="0"/>
              <a:buNone/>
              <a:defRPr/>
            </a:pPr>
            <a:r>
              <a:rPr lang="es-ES_tradnl" sz="2800" b="1" dirty="0" smtClean="0">
                <a:solidFill>
                  <a:schemeClr val="accent1">
                    <a:lumMod val="75000"/>
                  </a:schemeClr>
                </a:solidFill>
              </a:rPr>
              <a:t>INCIDENCIA POLÍTICA</a:t>
            </a:r>
          </a:p>
          <a:p>
            <a:pPr marL="342900" indent="-342900" fontAlgn="auto">
              <a:spcAft>
                <a:spcPts val="0"/>
              </a:spcAft>
              <a:buClr>
                <a:srgbClr val="5CACE2"/>
              </a:buClr>
              <a:buFont typeface="Arial" pitchFamily="34" charset="0"/>
              <a:buNone/>
              <a:defRPr/>
            </a:pPr>
            <a:endParaRPr lang="es-ES_tradnl" sz="1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342900" indent="-342900" fontAlgn="auto">
              <a:lnSpc>
                <a:spcPct val="80000"/>
              </a:lnSpc>
              <a:spcAft>
                <a:spcPts val="0"/>
              </a:spcAft>
              <a:buClr>
                <a:srgbClr val="5CACE2"/>
              </a:buClr>
              <a:buFont typeface="Arial" pitchFamily="34" charset="0"/>
              <a:buNone/>
              <a:defRPr/>
            </a:pPr>
            <a:r>
              <a:rPr lang="es-ES_tradnl" b="1" dirty="0" smtClean="0">
                <a:solidFill>
                  <a:schemeClr val="accent1">
                    <a:lumMod val="75000"/>
                  </a:schemeClr>
                </a:solidFill>
              </a:rPr>
              <a:t>QUIÉN – actores</a:t>
            </a:r>
          </a:p>
          <a:p>
            <a:pPr marL="342900" indent="-342900" fontAlgn="auto">
              <a:spcAft>
                <a:spcPts val="0"/>
              </a:spcAft>
              <a:buClr>
                <a:srgbClr val="5CACE2"/>
              </a:buClr>
              <a:buFontTx/>
              <a:buChar char="-"/>
              <a:defRPr/>
            </a:pPr>
            <a:r>
              <a:rPr lang="es-ES_tradnl" sz="1800" dirty="0" smtClean="0">
                <a:solidFill>
                  <a:schemeClr val="tx1"/>
                </a:solidFill>
              </a:rPr>
              <a:t>CERMI Estatal </a:t>
            </a:r>
          </a:p>
          <a:p>
            <a:pPr marL="342900" indent="-342900" fontAlgn="auto">
              <a:spcAft>
                <a:spcPts val="0"/>
              </a:spcAft>
              <a:buClr>
                <a:srgbClr val="5CACE2"/>
              </a:buClr>
              <a:buFontTx/>
              <a:buChar char="-"/>
              <a:defRPr/>
            </a:pPr>
            <a:r>
              <a:rPr lang="es-ES_tradnl" sz="1800" dirty="0" smtClean="0">
                <a:solidFill>
                  <a:schemeClr val="tx1"/>
                </a:solidFill>
              </a:rPr>
              <a:t>CERMI Autonómicos</a:t>
            </a:r>
          </a:p>
          <a:p>
            <a:pPr marL="342900" indent="-342900" fontAlgn="auto">
              <a:lnSpc>
                <a:spcPct val="80000"/>
              </a:lnSpc>
              <a:spcAft>
                <a:spcPts val="0"/>
              </a:spcAft>
              <a:buClr>
                <a:srgbClr val="5CACE2"/>
              </a:buClr>
              <a:buFont typeface="Arial" pitchFamily="34" charset="0"/>
              <a:buNone/>
              <a:defRPr/>
            </a:pPr>
            <a:r>
              <a:rPr lang="es-ES_tradnl" b="1" dirty="0" smtClean="0">
                <a:solidFill>
                  <a:schemeClr val="accent1">
                    <a:lumMod val="75000"/>
                  </a:schemeClr>
                </a:solidFill>
              </a:rPr>
              <a:t> </a:t>
            </a:r>
          </a:p>
          <a:p>
            <a:pPr marL="342900" indent="-342900" fontAlgn="auto">
              <a:lnSpc>
                <a:spcPct val="80000"/>
              </a:lnSpc>
              <a:spcAft>
                <a:spcPts val="0"/>
              </a:spcAft>
              <a:buClr>
                <a:srgbClr val="5CACE2"/>
              </a:buClr>
              <a:buFont typeface="Arial" pitchFamily="34" charset="0"/>
              <a:buNone/>
              <a:defRPr/>
            </a:pPr>
            <a:r>
              <a:rPr lang="es-ES_tradnl" b="1" dirty="0" smtClean="0">
                <a:solidFill>
                  <a:schemeClr val="accent1">
                    <a:lumMod val="75000"/>
                  </a:schemeClr>
                </a:solidFill>
              </a:rPr>
              <a:t>CUANDO</a:t>
            </a:r>
          </a:p>
          <a:p>
            <a:pPr marL="342900" indent="-342900" fontAlgn="auto">
              <a:spcAft>
                <a:spcPts val="0"/>
              </a:spcAft>
              <a:buClr>
                <a:srgbClr val="5CACE2"/>
              </a:buClr>
              <a:buFontTx/>
              <a:buChar char="-"/>
              <a:defRPr/>
            </a:pPr>
            <a:r>
              <a:rPr lang="es-ES_tradnl" sz="1800" dirty="0" smtClean="0">
                <a:solidFill>
                  <a:schemeClr val="tx1"/>
                </a:solidFill>
              </a:rPr>
              <a:t>En todas las fases, programación, gestión, seguimiento y evaluación</a:t>
            </a:r>
          </a:p>
          <a:p>
            <a:pPr marL="342900" indent="-342900" fontAlgn="auto">
              <a:spcAft>
                <a:spcPts val="0"/>
              </a:spcAft>
              <a:buClr>
                <a:srgbClr val="5CACE2"/>
              </a:buClr>
              <a:buFont typeface="Arial" pitchFamily="34" charset="0"/>
              <a:buNone/>
              <a:defRPr/>
            </a:pPr>
            <a:endParaRPr lang="es-ES_tradnl" sz="1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342900" indent="-342900" fontAlgn="auto">
              <a:lnSpc>
                <a:spcPct val="80000"/>
              </a:lnSpc>
              <a:spcAft>
                <a:spcPts val="0"/>
              </a:spcAft>
              <a:buClr>
                <a:srgbClr val="5CACE2"/>
              </a:buClr>
              <a:buFont typeface="Arial" pitchFamily="34" charset="0"/>
              <a:buNone/>
              <a:defRPr/>
            </a:pPr>
            <a:r>
              <a:rPr lang="es-ES_tradnl" b="1" dirty="0" smtClean="0">
                <a:solidFill>
                  <a:schemeClr val="accent1">
                    <a:lumMod val="75000"/>
                  </a:schemeClr>
                </a:solidFill>
              </a:rPr>
              <a:t>CÓMO – instrumentos</a:t>
            </a:r>
          </a:p>
          <a:p>
            <a:pPr marL="342900" indent="-342900" fontAlgn="auto">
              <a:spcAft>
                <a:spcPts val="0"/>
              </a:spcAft>
              <a:buClr>
                <a:srgbClr val="5CACE2"/>
              </a:buClr>
              <a:buFontTx/>
              <a:buChar char="-"/>
              <a:defRPr/>
            </a:pPr>
            <a:r>
              <a:rPr lang="es-ES_tradnl" sz="1800" dirty="0" smtClean="0">
                <a:solidFill>
                  <a:schemeClr val="tx1"/>
                </a:solidFill>
              </a:rPr>
              <a:t>Participación en Comités de Seguimiento (gestión, seguimiento y evaluación).</a:t>
            </a:r>
          </a:p>
          <a:p>
            <a:pPr marL="342900" indent="-342900" fontAlgn="auto">
              <a:spcAft>
                <a:spcPts val="0"/>
              </a:spcAft>
              <a:buClr>
                <a:srgbClr val="5CACE2"/>
              </a:buClr>
              <a:buFontTx/>
              <a:buChar char="-"/>
              <a:defRPr/>
            </a:pPr>
            <a:r>
              <a:rPr lang="es-ES_tradnl" sz="1800" dirty="0" smtClean="0">
                <a:solidFill>
                  <a:schemeClr val="tx1"/>
                </a:solidFill>
              </a:rPr>
              <a:t>Formación: Convenio  con las Autoridades responsables de los Fondos </a:t>
            </a:r>
            <a:r>
              <a:rPr lang="es-ES_tradnl" sz="1800" dirty="0" err="1" smtClean="0">
                <a:solidFill>
                  <a:schemeClr val="tx1"/>
                </a:solidFill>
              </a:rPr>
              <a:t>EiE</a:t>
            </a:r>
            <a:r>
              <a:rPr lang="es-ES_tradnl" sz="1800" dirty="0" smtClean="0">
                <a:solidFill>
                  <a:schemeClr val="tx1"/>
                </a:solidFill>
              </a:rPr>
              <a:t> en cada Comunidad Autónoma.</a:t>
            </a:r>
          </a:p>
          <a:p>
            <a:pPr marL="342900" indent="-342900" fontAlgn="auto">
              <a:spcAft>
                <a:spcPts val="0"/>
              </a:spcAft>
              <a:buClr>
                <a:srgbClr val="5CACE2"/>
              </a:buClr>
              <a:buFontTx/>
              <a:buChar char="-"/>
              <a:defRPr/>
            </a:pPr>
            <a:r>
              <a:rPr lang="es-ES_tradnl" sz="1800" dirty="0" smtClean="0">
                <a:solidFill>
                  <a:schemeClr val="tx1"/>
                </a:solidFill>
              </a:rPr>
              <a:t>Posicionamiento de discapacidad y accesibilidad en los Fondos.</a:t>
            </a:r>
          </a:p>
          <a:p>
            <a:pPr marL="342900" indent="-342900" fontAlgn="auto">
              <a:spcAft>
                <a:spcPts val="0"/>
              </a:spcAft>
              <a:buClr>
                <a:srgbClr val="5CACE2"/>
              </a:buClr>
              <a:buFont typeface="Arial" pitchFamily="34" charset="0"/>
              <a:buChar char="•"/>
              <a:defRPr/>
            </a:pPr>
            <a:endParaRPr lang="es-ES_tradnl" sz="1800" dirty="0" smtClean="0">
              <a:solidFill>
                <a:schemeClr val="tx1"/>
              </a:solidFill>
            </a:endParaRPr>
          </a:p>
          <a:p>
            <a:pPr marL="342900" indent="-342900" fontAlgn="auto">
              <a:spcAft>
                <a:spcPts val="0"/>
              </a:spcAft>
              <a:buClr>
                <a:srgbClr val="5CACE2"/>
              </a:buClr>
              <a:buFontTx/>
              <a:buChar char="-"/>
              <a:defRPr/>
            </a:pPr>
            <a:endParaRPr lang="es-ES_tradnl" sz="1800" dirty="0" smtClean="0">
              <a:solidFill>
                <a:schemeClr val="tx1"/>
              </a:solidFill>
            </a:endParaRPr>
          </a:p>
          <a:p>
            <a:pPr marL="342900" indent="-342900" fontAlgn="auto">
              <a:spcAft>
                <a:spcPts val="0"/>
              </a:spcAft>
              <a:buClr>
                <a:srgbClr val="5CACE2"/>
              </a:buClr>
              <a:buFont typeface="Arial" pitchFamily="34" charset="0"/>
              <a:buChar char="•"/>
              <a:defRPr/>
            </a:pPr>
            <a:endParaRPr lang="es-ES_tradnl" sz="1800" i="1" dirty="0" smtClean="0">
              <a:solidFill>
                <a:schemeClr val="tx1"/>
              </a:solidFill>
            </a:endParaRPr>
          </a:p>
          <a:p>
            <a:pPr marL="342900" indent="-342900" fontAlgn="auto">
              <a:spcAft>
                <a:spcPts val="0"/>
              </a:spcAft>
              <a:buClr>
                <a:srgbClr val="5CACE2"/>
              </a:buClr>
              <a:buFont typeface="Arial" pitchFamily="34" charset="0"/>
              <a:buNone/>
              <a:defRPr/>
            </a:pPr>
            <a:endParaRPr lang="es-ES_tradnl" sz="1800" dirty="0" smtClean="0">
              <a:solidFill>
                <a:schemeClr val="tx1"/>
              </a:solidFill>
            </a:endParaRPr>
          </a:p>
        </p:txBody>
      </p:sp>
      <p:sp>
        <p:nvSpPr>
          <p:cNvPr id="46083" name="2 Marcador de contenido"/>
          <p:cNvSpPr>
            <a:spLocks noGrp="1"/>
          </p:cNvSpPr>
          <p:nvPr>
            <p:ph idx="10"/>
          </p:nvPr>
        </p:nvSpPr>
        <p:spPr>
          <a:xfrm>
            <a:off x="179388" y="44450"/>
            <a:ext cx="7129462" cy="360363"/>
          </a:xfrm>
        </p:spPr>
        <p:txBody>
          <a:bodyPr/>
          <a:lstStyle/>
          <a:p>
            <a:r>
              <a:rPr lang="es-ES_tradnl" sz="2000" smtClean="0"/>
              <a:t>PARTICIPACIÓN EN LA GOBERNANZA DE LOS FONDOS EIE Y P.O</a:t>
            </a:r>
            <a:endParaRPr sz="2000" smtClean="0"/>
          </a:p>
          <a:p>
            <a:endParaRPr sz="20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28596" y="476672"/>
            <a:ext cx="8291264" cy="5904656"/>
          </a:xfrm>
        </p:spPr>
        <p:txBody>
          <a:bodyPr rtlCol="0">
            <a:normAutofit fontScale="92500" lnSpcReduction="20000"/>
          </a:bodyPr>
          <a:lstStyle/>
          <a:p>
            <a:pPr marL="342900" indent="-342900" fontAlgn="auto">
              <a:spcAft>
                <a:spcPts val="0"/>
              </a:spcAft>
              <a:buClr>
                <a:srgbClr val="5CACE2"/>
              </a:buClr>
              <a:buFont typeface="Arial" pitchFamily="34" charset="0"/>
              <a:buNone/>
              <a:defRPr/>
            </a:pPr>
            <a:endParaRPr lang="es-ES_tradnl" sz="1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342900" indent="-342900" algn="ctr" fontAlgn="auto">
              <a:spcAft>
                <a:spcPts val="0"/>
              </a:spcAft>
              <a:buClr>
                <a:srgbClr val="5CACE2"/>
              </a:buClr>
              <a:buFont typeface="Arial" pitchFamily="34" charset="0"/>
              <a:buNone/>
              <a:defRPr/>
            </a:pPr>
            <a:r>
              <a:rPr lang="es-ES_tradnl" sz="3000" b="1" dirty="0" smtClean="0">
                <a:solidFill>
                  <a:schemeClr val="accent1">
                    <a:lumMod val="75000"/>
                  </a:schemeClr>
                </a:solidFill>
              </a:rPr>
              <a:t>EJECUCIÓN / GESTIÓN </a:t>
            </a:r>
          </a:p>
          <a:p>
            <a:pPr marL="342900" indent="-342900" fontAlgn="auto">
              <a:spcAft>
                <a:spcPts val="0"/>
              </a:spcAft>
              <a:buClr>
                <a:srgbClr val="5CACE2"/>
              </a:buClr>
              <a:buFont typeface="Arial" pitchFamily="34" charset="0"/>
              <a:buNone/>
              <a:defRPr/>
            </a:pPr>
            <a:endParaRPr lang="es-ES_tradnl" sz="1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342900" indent="-342900" fontAlgn="auto">
              <a:spcAft>
                <a:spcPts val="0"/>
              </a:spcAft>
              <a:buClr>
                <a:srgbClr val="5CACE2"/>
              </a:buClr>
              <a:buFont typeface="Arial" pitchFamily="34" charset="0"/>
              <a:buNone/>
              <a:defRPr/>
            </a:pPr>
            <a:r>
              <a:rPr lang="es-ES_tradnl" sz="2600" b="1" dirty="0" smtClean="0">
                <a:solidFill>
                  <a:schemeClr val="accent1">
                    <a:lumMod val="75000"/>
                  </a:schemeClr>
                </a:solidFill>
              </a:rPr>
              <a:t>QUIÉN – actores</a:t>
            </a:r>
          </a:p>
          <a:p>
            <a:pPr marL="342900" indent="-342900" fontAlgn="auto">
              <a:spcAft>
                <a:spcPts val="0"/>
              </a:spcAft>
              <a:buClr>
                <a:srgbClr val="5CACE2"/>
              </a:buClr>
              <a:buFontTx/>
              <a:buChar char="-"/>
              <a:defRPr/>
            </a:pPr>
            <a:r>
              <a:rPr lang="es-ES_tradnl" sz="1900" dirty="0" smtClean="0">
                <a:solidFill>
                  <a:schemeClr val="tx1"/>
                </a:solidFill>
              </a:rPr>
              <a:t>Entidades del movimiento de la discapacidad</a:t>
            </a:r>
          </a:p>
          <a:p>
            <a:pPr marL="342900" indent="-342900" fontAlgn="auto">
              <a:spcAft>
                <a:spcPts val="0"/>
              </a:spcAft>
              <a:buClr>
                <a:srgbClr val="5CACE2"/>
              </a:buClr>
              <a:buFont typeface="Arial" pitchFamily="34" charset="0"/>
              <a:buNone/>
              <a:defRPr/>
            </a:pPr>
            <a:r>
              <a:rPr lang="es-ES_tradnl"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s-ES_tradnl" sz="2600" b="1" dirty="0" smtClean="0">
                <a:solidFill>
                  <a:schemeClr val="accent1">
                    <a:lumMod val="75000"/>
                  </a:schemeClr>
                </a:solidFill>
              </a:rPr>
              <a:t>CUANDO</a:t>
            </a:r>
          </a:p>
          <a:p>
            <a:pPr marL="342900" indent="-342900" fontAlgn="auto">
              <a:spcAft>
                <a:spcPts val="0"/>
              </a:spcAft>
              <a:buClr>
                <a:srgbClr val="5CACE2"/>
              </a:buClr>
              <a:buFontTx/>
              <a:buChar char="-"/>
              <a:defRPr/>
            </a:pPr>
            <a:r>
              <a:rPr lang="es-ES_tradnl" sz="1900" dirty="0" smtClean="0">
                <a:solidFill>
                  <a:schemeClr val="tx1"/>
                </a:solidFill>
              </a:rPr>
              <a:t>En la fase de Ejecución de medidas y políticas cofinanciadas.</a:t>
            </a:r>
          </a:p>
          <a:p>
            <a:pPr marL="342900" indent="-342900" fontAlgn="auto">
              <a:spcAft>
                <a:spcPts val="0"/>
              </a:spcAft>
              <a:buClr>
                <a:srgbClr val="5CACE2"/>
              </a:buClr>
              <a:buFont typeface="Arial" pitchFamily="34" charset="0"/>
              <a:buNone/>
              <a:defRPr/>
            </a:pPr>
            <a:r>
              <a:rPr lang="es-ES_tradnl" sz="2600" b="1" dirty="0" smtClean="0">
                <a:solidFill>
                  <a:schemeClr val="accent1">
                    <a:lumMod val="75000"/>
                  </a:schemeClr>
                </a:solidFill>
              </a:rPr>
              <a:t>CÓMO</a:t>
            </a:r>
          </a:p>
          <a:p>
            <a:pPr marL="342900" indent="-342900" fontAlgn="auto">
              <a:spcAft>
                <a:spcPts val="0"/>
              </a:spcAft>
              <a:buClr>
                <a:srgbClr val="5CACE2"/>
              </a:buClr>
              <a:buFontTx/>
              <a:buChar char="-"/>
              <a:defRPr/>
            </a:pPr>
            <a:r>
              <a:rPr lang="es-ES_tradnl" sz="1900" dirty="0" smtClean="0">
                <a:solidFill>
                  <a:schemeClr val="tx1"/>
                </a:solidFill>
              </a:rPr>
              <a:t>Impulsando acuerdos con gestores responsables de fondos</a:t>
            </a:r>
          </a:p>
          <a:p>
            <a:pPr marL="342900" indent="-342900" fontAlgn="auto">
              <a:spcAft>
                <a:spcPts val="0"/>
              </a:spcAft>
              <a:buClr>
                <a:srgbClr val="5CACE2"/>
              </a:buClr>
              <a:buFontTx/>
              <a:buChar char="-"/>
              <a:defRPr/>
            </a:pPr>
            <a:r>
              <a:rPr lang="es-ES_tradnl" sz="1900" dirty="0" smtClean="0">
                <a:solidFill>
                  <a:schemeClr val="tx1"/>
                </a:solidFill>
              </a:rPr>
              <a:t>Presentando / Ejecutando proyectos: </a:t>
            </a:r>
            <a:r>
              <a:rPr sz="1900" dirty="0" smtClean="0">
                <a:solidFill>
                  <a:schemeClr val="tx1"/>
                </a:solidFill>
              </a:rPr>
              <a:t>Convocatoria de ayudas (subvenciones), Convenios, Licitaciones</a:t>
            </a:r>
          </a:p>
          <a:p>
            <a:pPr marL="342900" lvl="2" indent="-342900" fontAlgn="auto">
              <a:spcAft>
                <a:spcPts val="0"/>
              </a:spcAft>
              <a:buClr>
                <a:srgbClr val="5CACE2"/>
              </a:buClr>
              <a:buFont typeface="Arial" pitchFamily="34" charset="0"/>
              <a:buNone/>
              <a:defRPr/>
            </a:pPr>
            <a:r>
              <a:rPr sz="1900" dirty="0" smtClean="0">
                <a:solidFill>
                  <a:schemeClr val="tx1"/>
                </a:solidFill>
              </a:rPr>
              <a:t>Para ello es necesario mantenerse informado</a:t>
            </a:r>
          </a:p>
          <a:p>
            <a:pPr marL="342900" lvl="2" indent="-342900" algn="ctr" fontAlgn="auto">
              <a:spcAft>
                <a:spcPts val="0"/>
              </a:spcAft>
              <a:buClr>
                <a:srgbClr val="5CACE2"/>
              </a:buClr>
              <a:buFont typeface="Arial" pitchFamily="34" charset="0"/>
              <a:buNone/>
              <a:defRPr/>
            </a:pPr>
            <a:endParaRPr lang="es-ES_tradnl" sz="2600" b="1" dirty="0" smtClean="0">
              <a:solidFill>
                <a:schemeClr val="accent1">
                  <a:lumMod val="75000"/>
                </a:schemeClr>
              </a:solidFill>
            </a:endParaRPr>
          </a:p>
          <a:p>
            <a:pPr marL="342900" lvl="2" indent="-342900" algn="ctr" fontAlgn="auto">
              <a:spcAft>
                <a:spcPts val="0"/>
              </a:spcAft>
              <a:buClr>
                <a:srgbClr val="5CACE2"/>
              </a:buClr>
              <a:buFont typeface="Arial" pitchFamily="34" charset="0"/>
              <a:buNone/>
              <a:defRPr/>
            </a:pPr>
            <a:r>
              <a:rPr lang="es-ES_tradnl" sz="2600" b="1" dirty="0" smtClean="0">
                <a:solidFill>
                  <a:schemeClr val="accent1">
                    <a:lumMod val="75000"/>
                  </a:schemeClr>
                </a:solidFill>
              </a:rPr>
              <a:t>QUÉ HAY QUE TENER EN CUENTA</a:t>
            </a:r>
          </a:p>
          <a:p>
            <a:pPr marL="342900" lvl="2" indent="-342900" fontAlgn="auto">
              <a:spcAft>
                <a:spcPts val="0"/>
              </a:spcAft>
              <a:buClr>
                <a:srgbClr val="5CACE2"/>
              </a:buClr>
              <a:buFontTx/>
              <a:buChar char="-"/>
              <a:defRPr/>
            </a:pPr>
            <a:r>
              <a:rPr lang="es-ES_tradnl" sz="1900" dirty="0" smtClean="0">
                <a:solidFill>
                  <a:schemeClr val="tx1"/>
                </a:solidFill>
              </a:rPr>
              <a:t>La gestión de fondos implica cumplir obligaciones de gestión. </a:t>
            </a:r>
          </a:p>
          <a:p>
            <a:pPr marL="342900" lvl="2" indent="-342900" fontAlgn="auto">
              <a:spcAft>
                <a:spcPts val="0"/>
              </a:spcAft>
              <a:buClr>
                <a:srgbClr val="5CACE2"/>
              </a:buClr>
              <a:buFontTx/>
              <a:buChar char="-"/>
              <a:defRPr/>
            </a:pPr>
            <a:r>
              <a:rPr lang="es-ES_tradnl" sz="1900" dirty="0" smtClean="0">
                <a:solidFill>
                  <a:schemeClr val="tx1"/>
                </a:solidFill>
              </a:rPr>
              <a:t>Es necesario:</a:t>
            </a:r>
          </a:p>
          <a:p>
            <a:pPr marL="342900" lvl="2" indent="-342900" fontAlgn="auto">
              <a:spcAft>
                <a:spcPts val="0"/>
              </a:spcAft>
              <a:buClr>
                <a:srgbClr val="5CACE2"/>
              </a:buClr>
              <a:buFont typeface="Arial" pitchFamily="34" charset="0"/>
              <a:buNone/>
              <a:defRPr/>
            </a:pPr>
            <a:r>
              <a:rPr lang="es-ES_tradnl" sz="1900" dirty="0" smtClean="0">
                <a:solidFill>
                  <a:schemeClr val="tx1"/>
                </a:solidFill>
              </a:rPr>
              <a:t>		Disponer de capacidad para la gestión y el cumplimiento de requisitos</a:t>
            </a:r>
          </a:p>
          <a:p>
            <a:pPr marL="342900" lvl="2" indent="-342900" fontAlgn="auto">
              <a:spcAft>
                <a:spcPts val="0"/>
              </a:spcAft>
              <a:buClr>
                <a:srgbClr val="5CACE2"/>
              </a:buClr>
              <a:buFont typeface="Arial" pitchFamily="34" charset="0"/>
              <a:buNone/>
              <a:defRPr/>
            </a:pPr>
            <a:r>
              <a:rPr lang="es-ES_tradnl" sz="1900" dirty="0" smtClean="0">
                <a:solidFill>
                  <a:schemeClr val="tx1"/>
                </a:solidFill>
              </a:rPr>
              <a:t>		Disponer de capacidad financiera para adelantar </a:t>
            </a:r>
          </a:p>
          <a:p>
            <a:pPr marL="342900" lvl="2" indent="-342900" fontAlgn="auto">
              <a:spcAft>
                <a:spcPts val="0"/>
              </a:spcAft>
              <a:buClr>
                <a:srgbClr val="5CACE2"/>
              </a:buClr>
              <a:buFont typeface="Arial" pitchFamily="34" charset="0"/>
              <a:buNone/>
              <a:defRPr/>
            </a:pPr>
            <a:endParaRPr sz="1600" dirty="0" smtClean="0">
              <a:solidFill>
                <a:schemeClr val="tx1"/>
              </a:solidFill>
            </a:endParaRPr>
          </a:p>
          <a:p>
            <a:pPr marL="342900" lvl="2" indent="-342900" fontAlgn="auto">
              <a:spcAft>
                <a:spcPts val="0"/>
              </a:spcAft>
              <a:buClr>
                <a:srgbClr val="5CACE2"/>
              </a:buClr>
              <a:buFont typeface="Arial" pitchFamily="34" charset="0"/>
              <a:buNone/>
              <a:defRPr/>
            </a:pPr>
            <a:endParaRPr sz="1600" dirty="0" smtClean="0">
              <a:solidFill>
                <a:schemeClr val="tx1"/>
              </a:solidFill>
            </a:endParaRPr>
          </a:p>
          <a:p>
            <a:pPr marL="342900" lvl="2" indent="-342900" fontAlgn="auto">
              <a:spcAft>
                <a:spcPts val="0"/>
              </a:spcAft>
              <a:buClr>
                <a:srgbClr val="5CACE2"/>
              </a:buClr>
              <a:buFont typeface="Arial" pitchFamily="34" charset="0"/>
              <a:buNone/>
              <a:defRPr/>
            </a:pPr>
            <a:endParaRPr lang="es-ES_tradnl" sz="1200" dirty="0" smtClean="0">
              <a:solidFill>
                <a:schemeClr val="tx1"/>
              </a:solidFill>
            </a:endParaRPr>
          </a:p>
          <a:p>
            <a:pPr marL="342900" indent="-342900" fontAlgn="auto">
              <a:spcAft>
                <a:spcPts val="0"/>
              </a:spcAft>
              <a:buClr>
                <a:srgbClr val="5CACE2"/>
              </a:buClr>
              <a:buFontTx/>
              <a:buChar char="-"/>
              <a:defRPr/>
            </a:pPr>
            <a:endParaRPr lang="es-ES_tradnl" sz="1800" dirty="0" smtClean="0">
              <a:solidFill>
                <a:schemeClr val="tx1"/>
              </a:solidFill>
            </a:endParaRPr>
          </a:p>
          <a:p>
            <a:pPr marL="342900" indent="-342900" fontAlgn="auto">
              <a:spcAft>
                <a:spcPts val="0"/>
              </a:spcAft>
              <a:buClr>
                <a:srgbClr val="5CACE2"/>
              </a:buClr>
              <a:buFont typeface="Arial" pitchFamily="34" charset="0"/>
              <a:buChar char="•"/>
              <a:defRPr/>
            </a:pPr>
            <a:endParaRPr lang="es-ES_tradnl" sz="1800" i="1" dirty="0" smtClean="0">
              <a:solidFill>
                <a:schemeClr val="tx1"/>
              </a:solidFill>
            </a:endParaRPr>
          </a:p>
          <a:p>
            <a:pPr marL="342900" indent="-342900" fontAlgn="auto">
              <a:spcAft>
                <a:spcPts val="0"/>
              </a:spcAft>
              <a:buClr>
                <a:srgbClr val="5CACE2"/>
              </a:buClr>
              <a:buFont typeface="Arial" pitchFamily="34" charset="0"/>
              <a:buNone/>
              <a:defRPr/>
            </a:pPr>
            <a:endParaRPr lang="es-ES_tradnl" sz="1800" dirty="0" smtClean="0">
              <a:solidFill>
                <a:schemeClr val="tx1"/>
              </a:solidFill>
            </a:endParaRPr>
          </a:p>
        </p:txBody>
      </p:sp>
      <p:sp>
        <p:nvSpPr>
          <p:cNvPr id="47107" name="2 Marcador de contenido"/>
          <p:cNvSpPr>
            <a:spLocks noGrp="1"/>
          </p:cNvSpPr>
          <p:nvPr>
            <p:ph idx="10"/>
          </p:nvPr>
        </p:nvSpPr>
        <p:spPr>
          <a:xfrm>
            <a:off x="179388" y="44450"/>
            <a:ext cx="7129462" cy="360363"/>
          </a:xfrm>
        </p:spPr>
        <p:txBody>
          <a:bodyPr/>
          <a:lstStyle/>
          <a:p>
            <a:r>
              <a:rPr lang="es-ES_tradnl" sz="2000" smtClean="0"/>
              <a:t>PARTICIPACIÓN EN LA GOBERNANZA DE LOS FONDOS EIE Y P.O</a:t>
            </a:r>
            <a:endParaRPr sz="2000" smtClean="0"/>
          </a:p>
          <a:p>
            <a:endParaRPr sz="20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288" y="981075"/>
            <a:ext cx="8291512" cy="5383213"/>
          </a:xfrm>
        </p:spPr>
        <p:txBody>
          <a:bodyPr rtlCol="0">
            <a:normAutofit/>
          </a:bodyPr>
          <a:lstStyle/>
          <a:p>
            <a:pPr algn="ctr" fontAlgn="auto">
              <a:spcAft>
                <a:spcPts val="0"/>
              </a:spcAft>
              <a:buFont typeface="Arial" pitchFamily="34" charset="0"/>
              <a:buNone/>
              <a:defRPr/>
            </a:pPr>
            <a:endParaRPr lang="es-ES_tradnl" sz="4000" dirty="0" smtClean="0">
              <a:solidFill>
                <a:schemeClr val="tx1">
                  <a:lumMod val="50000"/>
                  <a:lumOff val="50000"/>
                </a:schemeClr>
              </a:solidFill>
            </a:endParaRPr>
          </a:p>
          <a:p>
            <a:pPr algn="ctr" fontAlgn="auto">
              <a:spcAft>
                <a:spcPts val="0"/>
              </a:spcAft>
              <a:buFont typeface="Arial" pitchFamily="34" charset="0"/>
              <a:buNone/>
              <a:defRPr/>
            </a:pPr>
            <a:endParaRPr lang="es-ES_tradnl" sz="4000" dirty="0" smtClean="0">
              <a:solidFill>
                <a:schemeClr val="tx1">
                  <a:lumMod val="50000"/>
                  <a:lumOff val="50000"/>
                </a:schemeClr>
              </a:solidFill>
            </a:endParaRPr>
          </a:p>
          <a:p>
            <a:pPr marL="342900" indent="-342900" algn="ctr" fontAlgn="auto">
              <a:lnSpc>
                <a:spcPct val="80000"/>
              </a:lnSpc>
              <a:spcAft>
                <a:spcPts val="0"/>
              </a:spcAft>
              <a:buClr>
                <a:srgbClr val="5CACE2"/>
              </a:buClr>
              <a:buFont typeface="Arial" pitchFamily="34" charset="0"/>
              <a:buNone/>
              <a:defRPr/>
            </a:pPr>
            <a:r>
              <a:rPr lang="es-ES_tradnl" sz="3600" b="1" dirty="0" smtClean="0">
                <a:solidFill>
                  <a:schemeClr val="accent1">
                    <a:lumMod val="75000"/>
                  </a:schemeClr>
                </a:solidFill>
              </a:rPr>
              <a:t>¡ GRACIAS POR SU ATENCIÓN !</a:t>
            </a:r>
          </a:p>
          <a:p>
            <a:pPr algn="ctr" fontAlgn="auto">
              <a:spcAft>
                <a:spcPts val="0"/>
              </a:spcAft>
              <a:buFont typeface="Arial" pitchFamily="34" charset="0"/>
              <a:buNone/>
              <a:defRPr/>
            </a:pPr>
            <a:endParaRPr lang="es-ES_tradnl" sz="1600" b="1" dirty="0" smtClean="0">
              <a:solidFill>
                <a:srgbClr val="5CACE2"/>
              </a:solidFill>
            </a:endParaRPr>
          </a:p>
          <a:p>
            <a:pPr algn="ctr" fontAlgn="auto">
              <a:spcAft>
                <a:spcPts val="0"/>
              </a:spcAft>
              <a:buFont typeface="Arial" pitchFamily="34" charset="0"/>
              <a:buNone/>
              <a:defRPr/>
            </a:pPr>
            <a:r>
              <a:rPr lang="es-ES_tradnl" sz="2000" b="1" i="1" dirty="0" smtClean="0">
                <a:solidFill>
                  <a:srgbClr val="0070C0"/>
                </a:solidFill>
              </a:rPr>
              <a:t>Maria Tussy</a:t>
            </a:r>
          </a:p>
          <a:p>
            <a:pPr algn="ctr" fontAlgn="auto">
              <a:spcAft>
                <a:spcPts val="0"/>
              </a:spcAft>
              <a:buFont typeface="Arial" pitchFamily="34" charset="0"/>
              <a:buNone/>
              <a:defRPr/>
            </a:pPr>
            <a:r>
              <a:rPr lang="es-ES_tradnl" sz="2000" b="1" i="1" dirty="0" smtClean="0">
                <a:solidFill>
                  <a:srgbClr val="0070C0"/>
                </a:solidFill>
              </a:rPr>
              <a:t>Jefa de Unidad de Programas Europeos</a:t>
            </a:r>
          </a:p>
          <a:p>
            <a:pPr algn="ctr" fontAlgn="auto">
              <a:spcAft>
                <a:spcPts val="0"/>
              </a:spcAft>
              <a:buFont typeface="Arial" pitchFamily="34" charset="0"/>
              <a:buNone/>
              <a:defRPr/>
            </a:pPr>
            <a:r>
              <a:rPr lang="es-ES_tradnl" sz="2000" b="1" i="1" dirty="0" smtClean="0">
                <a:solidFill>
                  <a:srgbClr val="0070C0"/>
                </a:solidFill>
              </a:rPr>
              <a:t>Fundación ONCE </a:t>
            </a:r>
          </a:p>
          <a:p>
            <a:pPr algn="ctr" fontAlgn="auto">
              <a:spcAft>
                <a:spcPts val="0"/>
              </a:spcAft>
              <a:buFont typeface="Arial" pitchFamily="34" charset="0"/>
              <a:buNone/>
              <a:defRPr/>
            </a:pPr>
            <a:r>
              <a:rPr lang="es-ES_tradnl" sz="2000" b="1" i="1" dirty="0" smtClean="0">
                <a:solidFill>
                  <a:srgbClr val="0070C0"/>
                </a:solidFill>
                <a:hlinkClick r:id="rId2"/>
              </a:rPr>
              <a:t>mtussy@fundaciononce.es</a:t>
            </a:r>
            <a:endParaRPr lang="es-ES_tradnl" sz="2000" b="1" i="1" dirty="0" smtClean="0">
              <a:solidFill>
                <a:srgbClr val="0070C0"/>
              </a:solidFill>
            </a:endParaRPr>
          </a:p>
          <a:p>
            <a:pPr algn="ctr" fontAlgn="auto">
              <a:spcAft>
                <a:spcPts val="0"/>
              </a:spcAft>
              <a:buFont typeface="Arial" pitchFamily="34" charset="0"/>
              <a:buNone/>
              <a:defRPr/>
            </a:pPr>
            <a:endParaRPr lang="es-ES_tradnl" sz="1800" b="1" dirty="0" smtClean="0">
              <a:solidFill>
                <a:schemeClr val="tx1"/>
              </a:solidFill>
            </a:endParaRPr>
          </a:p>
          <a:p>
            <a:pPr algn="ctr" fontAlgn="auto">
              <a:spcAft>
                <a:spcPts val="0"/>
              </a:spcAft>
              <a:buFont typeface="Arial" pitchFamily="34" charset="0"/>
              <a:buNone/>
              <a:defRPr/>
            </a:pPr>
            <a:endParaRPr lang="es-ES_tradnl" sz="1800" b="1" dirty="0" smtClean="0">
              <a:solidFill>
                <a:schemeClr val="tx1"/>
              </a:solidFill>
            </a:endParaRPr>
          </a:p>
          <a:p>
            <a:pPr algn="ctr" fontAlgn="auto">
              <a:spcAft>
                <a:spcPts val="0"/>
              </a:spcAft>
              <a:buFont typeface="Arial" pitchFamily="34" charset="0"/>
              <a:buNone/>
              <a:defRPr/>
            </a:pPr>
            <a:r>
              <a:rPr lang="es-ES_tradnl" sz="4000" b="1" dirty="0" smtClean="0">
                <a:solidFill>
                  <a:schemeClr val="tx1"/>
                </a:solidFill>
              </a:rPr>
              <a:t> </a:t>
            </a:r>
            <a:endParaRPr sz="4000" b="1" dirty="0">
              <a:solidFill>
                <a:schemeClr val="tx1"/>
              </a:solidFill>
            </a:endParaRPr>
          </a:p>
        </p:txBody>
      </p:sp>
      <p:sp>
        <p:nvSpPr>
          <p:cNvPr id="48131" name="2 Marcador de contenido"/>
          <p:cNvSpPr>
            <a:spLocks noGrp="1"/>
          </p:cNvSpPr>
          <p:nvPr>
            <p:ph idx="10"/>
          </p:nvPr>
        </p:nvSpPr>
        <p:spPr>
          <a:xfrm>
            <a:off x="179388" y="44450"/>
            <a:ext cx="6400800" cy="336550"/>
          </a:xfrm>
        </p:spPr>
        <p:txBody>
          <a:bodyPr/>
          <a:lstStyle/>
          <a:p>
            <a:endParaRPr smtClean="0"/>
          </a:p>
          <a:p>
            <a:endParaRPr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2 Marcador de contenido"/>
          <p:cNvSpPr>
            <a:spLocks noGrp="1"/>
          </p:cNvSpPr>
          <p:nvPr>
            <p:ph idx="10"/>
          </p:nvPr>
        </p:nvSpPr>
        <p:spPr>
          <a:xfrm>
            <a:off x="0" y="44450"/>
            <a:ext cx="6948488" cy="336550"/>
          </a:xfrm>
        </p:spPr>
        <p:txBody>
          <a:bodyPr/>
          <a:lstStyle/>
          <a:p>
            <a:pPr algn="l"/>
            <a:r>
              <a:rPr sz="1800" smtClean="0"/>
              <a:t>ESTRUCTURA DE LA PROGRAMACIÓN: DOCUMENTOS PROGRAMÁTICOS</a:t>
            </a:r>
          </a:p>
        </p:txBody>
      </p:sp>
      <p:graphicFrame>
        <p:nvGraphicFramePr>
          <p:cNvPr id="5" name="3 Marcador de contenido"/>
          <p:cNvGraphicFramePr>
            <a:graphicFrameLocks/>
          </p:cNvGraphicFramePr>
          <p:nvPr/>
        </p:nvGraphicFramePr>
        <p:xfrm>
          <a:off x="-756592" y="908720"/>
          <a:ext cx="8229600" cy="5544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340" name="Picture 2"/>
          <p:cNvPicPr>
            <a:picLocks noChangeAspect="1" noChangeArrowheads="1"/>
          </p:cNvPicPr>
          <p:nvPr/>
        </p:nvPicPr>
        <p:blipFill>
          <a:blip r:embed="rId6"/>
          <a:srcRect l="44588" t="35550" r="27654" b="29485"/>
          <a:stretch>
            <a:fillRect/>
          </a:stretch>
        </p:blipFill>
        <p:spPr bwMode="auto">
          <a:xfrm>
            <a:off x="6840538" y="1052513"/>
            <a:ext cx="1116012" cy="877887"/>
          </a:xfrm>
          <a:prstGeom prst="rect">
            <a:avLst/>
          </a:prstGeom>
          <a:noFill/>
          <a:ln w="9525">
            <a:noFill/>
            <a:miter lim="800000"/>
            <a:headEnd/>
            <a:tailEnd/>
          </a:ln>
        </p:spPr>
      </p:pic>
      <p:pic>
        <p:nvPicPr>
          <p:cNvPr id="14341" name="Picture 4"/>
          <p:cNvPicPr>
            <a:picLocks noChangeAspect="1" noChangeArrowheads="1"/>
          </p:cNvPicPr>
          <p:nvPr/>
        </p:nvPicPr>
        <p:blipFill>
          <a:blip r:embed="rId7"/>
          <a:srcRect l="17419" t="59175" r="20566" b="26649"/>
          <a:stretch>
            <a:fillRect/>
          </a:stretch>
        </p:blipFill>
        <p:spPr bwMode="auto">
          <a:xfrm>
            <a:off x="6048375" y="4292600"/>
            <a:ext cx="3025775" cy="360363"/>
          </a:xfrm>
          <a:prstGeom prst="rect">
            <a:avLst/>
          </a:prstGeom>
          <a:noFill/>
          <a:ln w="9525">
            <a:noFill/>
            <a:miter lim="800000"/>
            <a:headEnd/>
            <a:tailEnd/>
          </a:ln>
        </p:spPr>
      </p:pic>
      <p:pic>
        <p:nvPicPr>
          <p:cNvPr id="14342" name="Picture 2"/>
          <p:cNvPicPr>
            <a:picLocks noChangeAspect="1" noChangeArrowheads="1"/>
          </p:cNvPicPr>
          <p:nvPr/>
        </p:nvPicPr>
        <p:blipFill>
          <a:blip r:embed="rId8"/>
          <a:srcRect l="36319" t="24210" r="34151" b="40778"/>
          <a:stretch>
            <a:fillRect/>
          </a:stretch>
        </p:blipFill>
        <p:spPr bwMode="auto">
          <a:xfrm>
            <a:off x="7343775" y="4940300"/>
            <a:ext cx="1360488" cy="1008063"/>
          </a:xfrm>
          <a:prstGeom prst="rect">
            <a:avLst/>
          </a:prstGeom>
          <a:noFill/>
          <a:ln w="9525">
            <a:noFill/>
            <a:miter lim="800000"/>
            <a:headEnd/>
            <a:tailEnd/>
          </a:ln>
        </p:spPr>
      </p:pic>
      <p:pic>
        <p:nvPicPr>
          <p:cNvPr id="14343" name="Picture 3"/>
          <p:cNvPicPr>
            <a:picLocks noChangeAspect="1" noChangeArrowheads="1"/>
          </p:cNvPicPr>
          <p:nvPr/>
        </p:nvPicPr>
        <p:blipFill>
          <a:blip r:embed="rId9"/>
          <a:srcRect l="10922" t="18539" r="76675" b="57835"/>
          <a:stretch>
            <a:fillRect/>
          </a:stretch>
        </p:blipFill>
        <p:spPr bwMode="auto">
          <a:xfrm>
            <a:off x="7993063" y="1484313"/>
            <a:ext cx="1150937" cy="1370012"/>
          </a:xfrm>
          <a:prstGeom prst="rect">
            <a:avLst/>
          </a:prstGeom>
          <a:noFill/>
          <a:ln w="9525">
            <a:noFill/>
            <a:miter lim="800000"/>
            <a:headEnd/>
            <a:tailEnd/>
          </a:ln>
        </p:spPr>
      </p:pic>
      <p:pic>
        <p:nvPicPr>
          <p:cNvPr id="14344" name="Picture 4"/>
          <p:cNvPicPr>
            <a:picLocks noChangeAspect="1" noChangeArrowheads="1"/>
          </p:cNvPicPr>
          <p:nvPr/>
        </p:nvPicPr>
        <p:blipFill>
          <a:blip r:embed="rId10"/>
          <a:srcRect l="27460" t="55396" r="29425" b="20979"/>
          <a:stretch>
            <a:fillRect/>
          </a:stretch>
        </p:blipFill>
        <p:spPr bwMode="auto">
          <a:xfrm>
            <a:off x="6804025" y="3213100"/>
            <a:ext cx="2312988" cy="792163"/>
          </a:xfrm>
          <a:prstGeom prst="rect">
            <a:avLst/>
          </a:prstGeom>
          <a:noFill/>
          <a:ln w="9525">
            <a:noFill/>
            <a:miter lim="800000"/>
            <a:headEnd/>
            <a:tailEnd/>
          </a:ln>
        </p:spPr>
      </p:pic>
      <p:sp>
        <p:nvSpPr>
          <p:cNvPr id="14345" name="10 CuadroTexto"/>
          <p:cNvSpPr txBox="1">
            <a:spLocks noChangeArrowheads="1"/>
          </p:cNvSpPr>
          <p:nvPr/>
        </p:nvSpPr>
        <p:spPr bwMode="auto">
          <a:xfrm>
            <a:off x="8496300" y="6381750"/>
            <a:ext cx="647700" cy="368300"/>
          </a:xfrm>
          <a:prstGeom prst="rect">
            <a:avLst/>
          </a:prstGeom>
          <a:noFill/>
          <a:ln w="9525">
            <a:noFill/>
            <a:miter lim="800000"/>
            <a:headEnd/>
            <a:tailEnd/>
          </a:ln>
        </p:spPr>
        <p:txBody>
          <a:bodyPr>
            <a:spAutoFit/>
          </a:bodyPr>
          <a:lstStyle/>
          <a:p>
            <a:fld id="{1A1AAB1E-7B6F-4F1A-8280-22C8D66D75C2}" type="slidenum">
              <a:rPr lang="es-ES"/>
              <a:pPr/>
              <a:t>4</a:t>
            </a:fld>
            <a:endParaRPr lang="es-E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2 Marcador de contenido"/>
          <p:cNvSpPr>
            <a:spLocks noGrp="1"/>
          </p:cNvSpPr>
          <p:nvPr>
            <p:ph idx="10"/>
          </p:nvPr>
        </p:nvSpPr>
        <p:spPr>
          <a:xfrm>
            <a:off x="0" y="44450"/>
            <a:ext cx="6948488" cy="336550"/>
          </a:xfrm>
        </p:spPr>
        <p:txBody>
          <a:bodyPr/>
          <a:lstStyle/>
          <a:p>
            <a:pPr algn="l"/>
            <a:r>
              <a:rPr sz="2400" smtClean="0"/>
              <a:t>PROGRAMAS OPERATIVOS EN ESPAÑA</a:t>
            </a:r>
          </a:p>
        </p:txBody>
      </p:sp>
      <p:graphicFrame>
        <p:nvGraphicFramePr>
          <p:cNvPr id="5" name="3 Marcador de contenido"/>
          <p:cNvGraphicFramePr>
            <a:graphicFrameLocks/>
          </p:cNvGraphicFramePr>
          <p:nvPr/>
        </p:nvGraphicFramePr>
        <p:xfrm>
          <a:off x="539552" y="692696"/>
          <a:ext cx="8229600"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10 Tabla"/>
          <p:cNvGraphicFramePr>
            <a:graphicFrameLocks noGrp="1"/>
          </p:cNvGraphicFramePr>
          <p:nvPr/>
        </p:nvGraphicFramePr>
        <p:xfrm>
          <a:off x="323850" y="2205038"/>
          <a:ext cx="8568952" cy="4269516"/>
        </p:xfrm>
        <a:graphic>
          <a:graphicData uri="http://schemas.openxmlformats.org/drawingml/2006/table">
            <a:tbl>
              <a:tblPr firstRow="1" bandRow="1">
                <a:tableStyleId>{5C22544A-7EE6-4342-B048-85BDC9FD1C3A}</a:tableStyleId>
              </a:tblPr>
              <a:tblGrid>
                <a:gridCol w="2274944"/>
                <a:gridCol w="2951110"/>
                <a:gridCol w="3342898"/>
              </a:tblGrid>
              <a:tr h="8545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dirty="0" smtClean="0"/>
                        <a:t>AMBITO / FONDO</a:t>
                      </a:r>
                    </a:p>
                  </a:txBody>
                  <a:tcPr anchor="ctr"/>
                </a:tc>
                <a:tc>
                  <a:txBody>
                    <a:bodyPr/>
                    <a:lstStyle/>
                    <a:p>
                      <a:pPr algn="ctr"/>
                      <a:r>
                        <a:rPr lang="es-ES" sz="2400" dirty="0" smtClean="0"/>
                        <a:t>FSE</a:t>
                      </a:r>
                      <a:endParaRPr lang="es-ES" sz="2400" dirty="0"/>
                    </a:p>
                  </a:txBody>
                  <a:tcPr anchor="ctr"/>
                </a:tc>
                <a:tc>
                  <a:txBody>
                    <a:bodyPr/>
                    <a:lstStyle/>
                    <a:p>
                      <a:pPr algn="ctr"/>
                      <a:r>
                        <a:rPr lang="es-ES" sz="2400" dirty="0" smtClean="0"/>
                        <a:t>FEDER</a:t>
                      </a:r>
                      <a:endParaRPr lang="es-ES" sz="2400" dirty="0"/>
                    </a:p>
                  </a:txBody>
                  <a:tcPr anchor="ctr"/>
                </a:tc>
              </a:tr>
              <a:tr h="2107228">
                <a:tc>
                  <a:txBody>
                    <a:bodyPr/>
                    <a:lstStyle/>
                    <a:p>
                      <a:r>
                        <a:rPr lang="es-ES" dirty="0" smtClean="0"/>
                        <a:t>PLURIRREGIONALES</a:t>
                      </a:r>
                      <a:endParaRPr lang="es-ES" dirty="0"/>
                    </a:p>
                  </a:txBody>
                  <a:tcPr anchor="ctr"/>
                </a:tc>
                <a:tc>
                  <a:txBody>
                    <a:bodyPr/>
                    <a:lstStyle/>
                    <a:p>
                      <a:pPr>
                        <a:lnSpc>
                          <a:spcPct val="150000"/>
                        </a:lnSpc>
                        <a:buFont typeface="Wingdings" pitchFamily="2" charset="2"/>
                        <a:buChar char="§"/>
                      </a:pPr>
                      <a:r>
                        <a:rPr lang="es-ES" dirty="0" smtClean="0"/>
                        <a:t>EMPLEO</a:t>
                      </a:r>
                      <a:r>
                        <a:rPr lang="es-ES" baseline="0" dirty="0" smtClean="0"/>
                        <a:t>, FORMACIÓN Y EDUCACIÓN</a:t>
                      </a:r>
                    </a:p>
                    <a:p>
                      <a:pPr>
                        <a:lnSpc>
                          <a:spcPct val="150000"/>
                        </a:lnSpc>
                        <a:buFont typeface="Wingdings" pitchFamily="2" charset="2"/>
                        <a:buChar char="§"/>
                      </a:pPr>
                      <a:r>
                        <a:rPr lang="es-ES" baseline="0" dirty="0" smtClean="0"/>
                        <a:t>EMPLEO JUVENIL</a:t>
                      </a:r>
                    </a:p>
                    <a:p>
                      <a:pPr>
                        <a:lnSpc>
                          <a:spcPct val="150000"/>
                        </a:lnSpc>
                        <a:buFont typeface="Wingdings" pitchFamily="2" charset="2"/>
                        <a:buChar char="§"/>
                      </a:pPr>
                      <a:r>
                        <a:rPr lang="es-ES" b="0" baseline="0" dirty="0" smtClean="0"/>
                        <a:t>INCLUSIÓN SOCIAL Y ECONOMÍA SOCIAL</a:t>
                      </a:r>
                    </a:p>
                    <a:p>
                      <a:pPr>
                        <a:lnSpc>
                          <a:spcPct val="150000"/>
                        </a:lnSpc>
                        <a:buFont typeface="Wingdings" pitchFamily="2" charset="2"/>
                        <a:buChar char="§"/>
                      </a:pPr>
                      <a:r>
                        <a:rPr lang="es-ES" baseline="0" dirty="0" smtClean="0"/>
                        <a:t>ASISTENCIA TÉCNICA</a:t>
                      </a:r>
                      <a:endParaRPr lang="es-ES" dirty="0"/>
                    </a:p>
                  </a:txBody>
                  <a:tcPr anchor="ctr"/>
                </a:tc>
                <a:tc>
                  <a:txBody>
                    <a:bodyPr/>
                    <a:lstStyle/>
                    <a:p>
                      <a:pPr>
                        <a:lnSpc>
                          <a:spcPct val="150000"/>
                        </a:lnSpc>
                        <a:buFont typeface="Arial" pitchFamily="34" charset="0"/>
                        <a:buChar char="•"/>
                      </a:pPr>
                      <a:r>
                        <a:rPr lang="es-ES" dirty="0" smtClean="0"/>
                        <a:t>CRECIMIENTO INTELIGENTE</a:t>
                      </a:r>
                    </a:p>
                    <a:p>
                      <a:pPr>
                        <a:lnSpc>
                          <a:spcPct val="150000"/>
                        </a:lnSpc>
                        <a:buFont typeface="Arial" pitchFamily="34" charset="0"/>
                        <a:buChar char="•"/>
                      </a:pPr>
                      <a:r>
                        <a:rPr lang="es-ES" dirty="0" smtClean="0"/>
                        <a:t>CRECIMIENTO</a:t>
                      </a:r>
                      <a:r>
                        <a:rPr lang="es-ES" baseline="0" dirty="0" smtClean="0"/>
                        <a:t> SOSTENIBLE</a:t>
                      </a:r>
                    </a:p>
                    <a:p>
                      <a:pPr>
                        <a:lnSpc>
                          <a:spcPct val="150000"/>
                        </a:lnSpc>
                        <a:buFont typeface="Arial" pitchFamily="34" charset="0"/>
                        <a:buChar char="•"/>
                      </a:pPr>
                      <a:r>
                        <a:rPr lang="es-ES" baseline="0" dirty="0" smtClean="0"/>
                        <a:t>INICIATIVA PYME</a:t>
                      </a:r>
                      <a:endParaRPr lang="es-ES" dirty="0"/>
                    </a:p>
                  </a:txBody>
                  <a:tcPr anchor="ctr"/>
                </a:tc>
              </a:tr>
              <a:tr h="854598">
                <a:tc>
                  <a:txBody>
                    <a:bodyPr/>
                    <a:lstStyle/>
                    <a:p>
                      <a:r>
                        <a:rPr lang="es-ES" dirty="0" smtClean="0"/>
                        <a:t>REGIONALES</a:t>
                      </a:r>
                      <a:endParaRPr lang="es-ES" dirty="0"/>
                    </a:p>
                  </a:txBody>
                  <a:tcPr anchor="ctr"/>
                </a:tc>
                <a:tc>
                  <a:txBody>
                    <a:bodyPr/>
                    <a:lstStyle/>
                    <a:p>
                      <a:pPr>
                        <a:buFont typeface="Wingdings" pitchFamily="2" charset="2"/>
                        <a:buChar char="§"/>
                      </a:pPr>
                      <a:r>
                        <a:rPr lang="es-ES" dirty="0" smtClean="0"/>
                        <a:t>1 POR CCAA (MÁS</a:t>
                      </a:r>
                      <a:r>
                        <a:rPr lang="es-ES" baseline="0" dirty="0" smtClean="0"/>
                        <a:t> CEUTA Y MELILLA)</a:t>
                      </a:r>
                      <a:endParaRPr lang="es-ES" dirty="0"/>
                    </a:p>
                  </a:txBody>
                  <a:tcPr anchor="ctr"/>
                </a:tc>
                <a:tc>
                  <a:txBody>
                    <a:bodyPr/>
                    <a:lstStyle/>
                    <a:p>
                      <a:pPr>
                        <a:buFont typeface="Wingdings" pitchFamily="2" charset="2"/>
                        <a:buChar char="§"/>
                      </a:pPr>
                      <a:r>
                        <a:rPr lang="es-ES" dirty="0" smtClean="0"/>
                        <a:t>1 POR CCAA (MÁS</a:t>
                      </a:r>
                      <a:r>
                        <a:rPr lang="es-ES" baseline="0" dirty="0" smtClean="0"/>
                        <a:t> CEUTA Y MELILLA)</a:t>
                      </a:r>
                      <a:endParaRPr lang="es-ES" dirty="0"/>
                    </a:p>
                  </a:txBody>
                  <a:tcPr anchor="ctr"/>
                </a:tc>
              </a:tr>
            </a:tbl>
          </a:graphicData>
        </a:graphic>
      </p:graphicFrame>
      <p:sp>
        <p:nvSpPr>
          <p:cNvPr id="15382" name="5 CuadroTexto"/>
          <p:cNvSpPr txBox="1">
            <a:spLocks noChangeArrowheads="1"/>
          </p:cNvSpPr>
          <p:nvPr/>
        </p:nvSpPr>
        <p:spPr bwMode="auto">
          <a:xfrm>
            <a:off x="8496300" y="6381750"/>
            <a:ext cx="647700" cy="368300"/>
          </a:xfrm>
          <a:prstGeom prst="rect">
            <a:avLst/>
          </a:prstGeom>
          <a:noFill/>
          <a:ln w="9525">
            <a:noFill/>
            <a:miter lim="800000"/>
            <a:headEnd/>
            <a:tailEnd/>
          </a:ln>
        </p:spPr>
        <p:txBody>
          <a:bodyPr>
            <a:spAutoFit/>
          </a:bodyPr>
          <a:lstStyle/>
          <a:p>
            <a:fld id="{695554E5-0DAA-4503-87CC-D629F6C43924}" type="slidenum">
              <a:rPr lang="es-ES"/>
              <a:pPr/>
              <a:t>5</a:t>
            </a:fld>
            <a:endParaRPr lang="es-E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Marcador de contenido"/>
          <p:cNvSpPr>
            <a:spLocks noGrp="1"/>
          </p:cNvSpPr>
          <p:nvPr>
            <p:ph idx="10"/>
          </p:nvPr>
        </p:nvSpPr>
        <p:spPr>
          <a:xfrm>
            <a:off x="179388" y="44450"/>
            <a:ext cx="6400800" cy="336550"/>
          </a:xfrm>
        </p:spPr>
        <p:txBody>
          <a:bodyPr/>
          <a:lstStyle/>
          <a:p>
            <a:r>
              <a:rPr sz="2000" smtClean="0"/>
              <a:t>ACTORES CLAVE EN LA GESTIÓN DE LOS FONDOS</a:t>
            </a:r>
          </a:p>
        </p:txBody>
      </p:sp>
      <p:graphicFrame>
        <p:nvGraphicFramePr>
          <p:cNvPr id="4" name="3 Diagrama"/>
          <p:cNvGraphicFramePr/>
          <p:nvPr/>
        </p:nvGraphicFramePr>
        <p:xfrm>
          <a:off x="467544" y="1268760"/>
          <a:ext cx="8136904"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388" name="4 CuadroTexto"/>
          <p:cNvSpPr txBox="1">
            <a:spLocks noChangeArrowheads="1"/>
          </p:cNvSpPr>
          <p:nvPr/>
        </p:nvSpPr>
        <p:spPr bwMode="auto">
          <a:xfrm>
            <a:off x="8496300" y="6381750"/>
            <a:ext cx="647700" cy="368300"/>
          </a:xfrm>
          <a:prstGeom prst="rect">
            <a:avLst/>
          </a:prstGeom>
          <a:noFill/>
          <a:ln w="9525">
            <a:noFill/>
            <a:miter lim="800000"/>
            <a:headEnd/>
            <a:tailEnd/>
          </a:ln>
        </p:spPr>
        <p:txBody>
          <a:bodyPr>
            <a:spAutoFit/>
          </a:bodyPr>
          <a:lstStyle/>
          <a:p>
            <a:fld id="{7BD35B5A-ACF7-469E-A091-DDB30FD9E16F}" type="slidenum">
              <a:rPr lang="es-ES"/>
              <a:pPr/>
              <a:t>6</a:t>
            </a:fld>
            <a:endParaRPr lang="es-E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755650" y="2708275"/>
            <a:ext cx="7920038" cy="1800225"/>
          </a:xfrm>
          <a:prstGeom prst="roundRect">
            <a:avLst/>
          </a:prstGeom>
          <a:noFill/>
          <a:ln w="38100">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990099"/>
              </a:solidFill>
            </a:endParaRPr>
          </a:p>
        </p:txBody>
      </p:sp>
      <p:sp>
        <p:nvSpPr>
          <p:cNvPr id="8" name="7 Rectángulo"/>
          <p:cNvSpPr/>
          <p:nvPr/>
        </p:nvSpPr>
        <p:spPr>
          <a:xfrm>
            <a:off x="857250" y="2852738"/>
            <a:ext cx="7715250" cy="1520825"/>
          </a:xfrm>
          <a:prstGeom prst="rect">
            <a:avLst/>
          </a:prstGeom>
          <a:solidFill>
            <a:schemeClr val="accent1">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63525" algn="ctr" defTabSz="582613" fontAlgn="auto">
              <a:spcBef>
                <a:spcPts val="0"/>
              </a:spcBef>
              <a:spcAft>
                <a:spcPts val="0"/>
              </a:spcAft>
              <a:defRPr/>
            </a:pPr>
            <a:r>
              <a:rPr lang="es-ES" sz="2800" b="1" kern="0" cap="small" dirty="0">
                <a:solidFill>
                  <a:schemeClr val="tx2"/>
                </a:solidFill>
                <a:latin typeface="Arial Narrow" pitchFamily="34" charset="0"/>
              </a:rPr>
              <a:t>Discapacidad y Accesibilidad en los Fondos Estructurales y de inversión Europeos 2014-2020</a:t>
            </a:r>
            <a:endParaRPr lang="es-ES" sz="2800" b="1" dirty="0">
              <a:solidFill>
                <a:schemeClr val="accent6">
                  <a:lumMod val="75000"/>
                </a:schemeClr>
              </a:solidFill>
              <a:latin typeface="Arial Narrow" pitchFamily="34" charset="0"/>
            </a:endParaRPr>
          </a:p>
        </p:txBody>
      </p:sp>
      <p:sp>
        <p:nvSpPr>
          <p:cNvPr id="17412" name="2 Marcador de contenido"/>
          <p:cNvSpPr>
            <a:spLocks noGrp="1"/>
          </p:cNvSpPr>
          <p:nvPr>
            <p:ph idx="4294967295"/>
          </p:nvPr>
        </p:nvSpPr>
        <p:spPr>
          <a:xfrm>
            <a:off x="0" y="44450"/>
            <a:ext cx="6580188" cy="336550"/>
          </a:xfrm>
        </p:spPr>
        <p:txBody>
          <a:bodyPr/>
          <a:lstStyle/>
          <a:p>
            <a:pPr indent="0">
              <a:buFont typeface="Arial" charset="0"/>
              <a:buNone/>
            </a:pPr>
            <a:r>
              <a:rPr sz="1800" b="1">
                <a:solidFill>
                  <a:schemeClr val="bg1"/>
                </a:solidFill>
                <a:latin typeface="Arial Narrow" pitchFamily="34" charset="0"/>
              </a:rPr>
              <a:t>DISCAPACIDAD Y ACCESIBILIDAD EN LOS FONDOS EIE 2014-2020 </a:t>
            </a:r>
          </a:p>
        </p:txBody>
      </p:sp>
      <p:sp>
        <p:nvSpPr>
          <p:cNvPr id="17413" name="8 CuadroTexto"/>
          <p:cNvSpPr txBox="1">
            <a:spLocks noChangeArrowheads="1"/>
          </p:cNvSpPr>
          <p:nvPr/>
        </p:nvSpPr>
        <p:spPr bwMode="auto">
          <a:xfrm>
            <a:off x="8532813" y="6453188"/>
            <a:ext cx="647700" cy="338137"/>
          </a:xfrm>
          <a:prstGeom prst="rect">
            <a:avLst/>
          </a:prstGeom>
          <a:noFill/>
          <a:ln w="9525">
            <a:noFill/>
            <a:miter lim="800000"/>
            <a:headEnd/>
            <a:tailEnd/>
          </a:ln>
        </p:spPr>
        <p:txBody>
          <a:bodyPr>
            <a:spAutoFit/>
          </a:bodyPr>
          <a:lstStyle/>
          <a:p>
            <a:fld id="{355A1BD9-5409-4593-A405-9C9BE71B8A43}" type="slidenum">
              <a:rPr lang="es-ES" sz="1600"/>
              <a:pPr/>
              <a:t>7</a:t>
            </a:fld>
            <a:endParaRPr lang="es-ES" sz="160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rtlCol="0">
            <a:normAutofit/>
          </a:bodyPr>
          <a:lstStyle/>
          <a:p>
            <a:pPr marL="342900" indent="-342900" fontAlgn="auto">
              <a:lnSpc>
                <a:spcPct val="80000"/>
              </a:lnSpc>
              <a:spcAft>
                <a:spcPts val="0"/>
              </a:spcAft>
              <a:buClr>
                <a:srgbClr val="5CACE2"/>
              </a:buClr>
              <a:buFont typeface="Arial" pitchFamily="34" charset="0"/>
              <a:buNone/>
              <a:defRPr/>
            </a:pPr>
            <a:endParaRPr lang="es-ES_tradnl" sz="1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342900" indent="-342900" fontAlgn="auto">
              <a:lnSpc>
                <a:spcPct val="80000"/>
              </a:lnSpc>
              <a:spcAft>
                <a:spcPts val="0"/>
              </a:spcAft>
              <a:buClr>
                <a:srgbClr val="5CACE2"/>
              </a:buClr>
              <a:buFont typeface="Arial" pitchFamily="34" charset="0"/>
              <a:buNone/>
              <a:defRPr/>
            </a:pPr>
            <a:r>
              <a:rPr lang="es-ES_tradnl" sz="1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Base jurídica: </a:t>
            </a:r>
            <a:r>
              <a:rPr sz="1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Convención de Naciones Unidas sobre los derechos de la personas con discapacidad </a:t>
            </a:r>
          </a:p>
          <a:p>
            <a:pPr marL="87313" fontAlgn="auto">
              <a:spcAft>
                <a:spcPts val="0"/>
              </a:spcAft>
              <a:buFont typeface="Arial" pitchFamily="34" charset="0"/>
              <a:buNone/>
              <a:defRPr/>
            </a:pPr>
            <a:r>
              <a:rPr sz="1800" i="1" dirty="0" smtClean="0">
                <a:solidFill>
                  <a:schemeClr val="tx1"/>
                </a:solidFill>
              </a:rPr>
              <a:t>“Los Estados Partes adoptarán medidas pertinentes para asegurar </a:t>
            </a:r>
            <a:r>
              <a:rPr sz="1800" b="1" i="1" dirty="0" smtClean="0">
                <a:solidFill>
                  <a:schemeClr val="tx1"/>
                </a:solidFill>
              </a:rPr>
              <a:t>el acceso </a:t>
            </a:r>
            <a:r>
              <a:rPr sz="1800" i="1" dirty="0" smtClean="0">
                <a:solidFill>
                  <a:schemeClr val="tx1"/>
                </a:solidFill>
              </a:rPr>
              <a:t>de las personas con discapacidad, en igualdad de condiciones con las demás, al entorno físico, el transporte, la información y las comunicaciones, incluidos los sistemas y las tecnologías de la información y las comunicaciones, y a otros servicios e instalaciones abiertos al público o de uso público, tanto en zonas urbanas como rurales.”</a:t>
            </a:r>
          </a:p>
          <a:p>
            <a:pPr fontAlgn="auto">
              <a:spcAft>
                <a:spcPts val="0"/>
              </a:spcAft>
              <a:buFont typeface="Arial" pitchFamily="34" charset="0"/>
              <a:buNone/>
              <a:defRPr/>
            </a:pPr>
            <a:endParaRPr sz="1800" dirty="0" smtClean="0">
              <a:solidFill>
                <a:schemeClr val="tx1"/>
              </a:solidFill>
            </a:endParaRPr>
          </a:p>
          <a:p>
            <a:pPr marL="342900" indent="-342900" fontAlgn="auto">
              <a:lnSpc>
                <a:spcPct val="80000"/>
              </a:lnSpc>
              <a:spcAft>
                <a:spcPts val="0"/>
              </a:spcAft>
              <a:buClr>
                <a:srgbClr val="5CACE2"/>
              </a:buClr>
              <a:buFont typeface="Arial" pitchFamily="34" charset="0"/>
              <a:buNone/>
              <a:defRPr/>
            </a:pPr>
            <a:r>
              <a:rPr lang="es-ES_tradnl" b="1" dirty="0" smtClean="0">
                <a:solidFill>
                  <a:schemeClr val="accent1">
                    <a:lumMod val="75000"/>
                  </a:schemeClr>
                </a:solidFill>
              </a:rPr>
              <a:t>ÁMBITOS DE APLICACIÓN</a:t>
            </a:r>
            <a:endParaRPr b="1" dirty="0" smtClean="0">
              <a:solidFill>
                <a:schemeClr val="accent1">
                  <a:lumMod val="75000"/>
                </a:schemeClr>
              </a:solidFill>
            </a:endParaRPr>
          </a:p>
          <a:p>
            <a:pPr lvl="1" fontAlgn="auto">
              <a:spcAft>
                <a:spcPts val="0"/>
              </a:spcAft>
              <a:buFont typeface="Arial" pitchFamily="34" charset="0"/>
              <a:buNone/>
              <a:defRPr/>
            </a:pPr>
            <a:endParaRPr sz="1600" dirty="0" smtClean="0">
              <a:solidFill>
                <a:schemeClr val="tx1">
                  <a:lumMod val="50000"/>
                  <a:lumOff val="50000"/>
                </a:schemeClr>
              </a:solidFill>
            </a:endParaRPr>
          </a:p>
          <a:p>
            <a:pPr fontAlgn="auto">
              <a:spcAft>
                <a:spcPts val="0"/>
              </a:spcAft>
              <a:buFont typeface="Arial" pitchFamily="34" charset="0"/>
              <a:buNone/>
              <a:defRPr/>
            </a:pPr>
            <a:endParaRPr sz="1600" dirty="0">
              <a:solidFill>
                <a:schemeClr val="tx1">
                  <a:lumMod val="50000"/>
                  <a:lumOff val="50000"/>
                </a:schemeClr>
              </a:solidFill>
            </a:endParaRPr>
          </a:p>
        </p:txBody>
      </p:sp>
      <p:sp>
        <p:nvSpPr>
          <p:cNvPr id="18435" name="2 Marcador de contenido"/>
          <p:cNvSpPr>
            <a:spLocks noGrp="1"/>
          </p:cNvSpPr>
          <p:nvPr>
            <p:ph idx="10"/>
          </p:nvPr>
        </p:nvSpPr>
        <p:spPr>
          <a:xfrm>
            <a:off x="0" y="44450"/>
            <a:ext cx="6875463" cy="360363"/>
          </a:xfrm>
        </p:spPr>
        <p:txBody>
          <a:bodyPr/>
          <a:lstStyle/>
          <a:p>
            <a:r>
              <a:rPr lang="es-ES_tradnl" sz="2400" smtClean="0"/>
              <a:t>DISCAPACIDAD Y ACCESIBILIDAD</a:t>
            </a:r>
            <a:endParaRPr sz="1800" smtClean="0"/>
          </a:p>
        </p:txBody>
      </p:sp>
      <p:sp>
        <p:nvSpPr>
          <p:cNvPr id="4" name="3 Elipse"/>
          <p:cNvSpPr/>
          <p:nvPr/>
        </p:nvSpPr>
        <p:spPr>
          <a:xfrm>
            <a:off x="285750" y="4500563"/>
            <a:ext cx="2143125" cy="720725"/>
          </a:xfrm>
          <a:prstGeom prst="ellipse">
            <a:avLst/>
          </a:prstGeom>
          <a:solidFill>
            <a:schemeClr val="tx2">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s-ES_tradnl" dirty="0">
                <a:solidFill>
                  <a:schemeClr val="bg1"/>
                </a:solidFill>
              </a:rPr>
              <a:t>EDUCACIÓN</a:t>
            </a:r>
            <a:endParaRPr lang="es-ES" dirty="0">
              <a:solidFill>
                <a:schemeClr val="bg1"/>
              </a:solidFill>
            </a:endParaRPr>
          </a:p>
        </p:txBody>
      </p:sp>
      <p:sp>
        <p:nvSpPr>
          <p:cNvPr id="5" name="4 Elipse"/>
          <p:cNvSpPr/>
          <p:nvPr/>
        </p:nvSpPr>
        <p:spPr>
          <a:xfrm>
            <a:off x="4211638" y="5734050"/>
            <a:ext cx="3214687" cy="719138"/>
          </a:xfrm>
          <a:prstGeom prst="ellipse">
            <a:avLst/>
          </a:prstGeom>
          <a:solidFill>
            <a:schemeClr val="tx2">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s-ES_tradnl" dirty="0">
                <a:solidFill>
                  <a:schemeClr val="bg1"/>
                </a:solidFill>
              </a:rPr>
              <a:t>SANIDAD Y SERVICIOS SOCIALES</a:t>
            </a:r>
            <a:endParaRPr lang="es-ES" dirty="0">
              <a:solidFill>
                <a:schemeClr val="bg1"/>
              </a:solidFill>
            </a:endParaRPr>
          </a:p>
        </p:txBody>
      </p:sp>
      <p:sp>
        <p:nvSpPr>
          <p:cNvPr id="6" name="5 Elipse"/>
          <p:cNvSpPr/>
          <p:nvPr/>
        </p:nvSpPr>
        <p:spPr>
          <a:xfrm>
            <a:off x="7072313" y="3714750"/>
            <a:ext cx="1500187" cy="720725"/>
          </a:xfrm>
          <a:prstGeom prst="ellipse">
            <a:avLst/>
          </a:prstGeom>
          <a:solidFill>
            <a:schemeClr val="tx2">
              <a:lumMod val="60000"/>
              <a:lumOff val="40000"/>
            </a:schemeClr>
          </a:solidFill>
          <a:ln>
            <a:no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s-ES_tradnl" dirty="0">
                <a:solidFill>
                  <a:schemeClr val="bg1"/>
                </a:solidFill>
              </a:rPr>
              <a:t>EMPLEO</a:t>
            </a:r>
            <a:endParaRPr lang="es-ES" dirty="0">
              <a:solidFill>
                <a:schemeClr val="bg1"/>
              </a:solidFill>
            </a:endParaRPr>
          </a:p>
        </p:txBody>
      </p:sp>
      <p:sp>
        <p:nvSpPr>
          <p:cNvPr id="7" name="6 Elipse"/>
          <p:cNvSpPr/>
          <p:nvPr/>
        </p:nvSpPr>
        <p:spPr>
          <a:xfrm>
            <a:off x="857250" y="5357813"/>
            <a:ext cx="2214563" cy="720725"/>
          </a:xfrm>
          <a:prstGeom prst="ellipse">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s-ES_tradnl" dirty="0">
                <a:solidFill>
                  <a:schemeClr val="bg1"/>
                </a:solidFill>
              </a:rPr>
              <a:t>TRANSPORTES</a:t>
            </a:r>
            <a:endParaRPr lang="es-ES" dirty="0">
              <a:solidFill>
                <a:schemeClr val="bg1"/>
              </a:solidFill>
            </a:endParaRPr>
          </a:p>
        </p:txBody>
      </p:sp>
      <p:sp>
        <p:nvSpPr>
          <p:cNvPr id="10" name="9 Elipse"/>
          <p:cNvSpPr/>
          <p:nvPr/>
        </p:nvSpPr>
        <p:spPr>
          <a:xfrm>
            <a:off x="4071938" y="3929063"/>
            <a:ext cx="2714625" cy="720725"/>
          </a:xfrm>
          <a:prstGeom prst="ellipse">
            <a:avLst/>
          </a:prstGeom>
          <a:solidFill>
            <a:schemeClr val="tx2">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s-ES_tradnl" dirty="0">
                <a:solidFill>
                  <a:schemeClr val="bg1"/>
                </a:solidFill>
              </a:rPr>
              <a:t>GOBERNABILIDAD</a:t>
            </a:r>
            <a:endParaRPr lang="es-ES" dirty="0">
              <a:solidFill>
                <a:schemeClr val="bg1"/>
              </a:solidFill>
            </a:endParaRPr>
          </a:p>
        </p:txBody>
      </p:sp>
      <p:sp>
        <p:nvSpPr>
          <p:cNvPr id="11" name="10 Elipse"/>
          <p:cNvSpPr/>
          <p:nvPr/>
        </p:nvSpPr>
        <p:spPr>
          <a:xfrm rot="10800000" flipV="1">
            <a:off x="2928938" y="4279900"/>
            <a:ext cx="1071562" cy="720725"/>
          </a:xfrm>
          <a:prstGeom prst="ellipse">
            <a:avLst/>
          </a:prstGeom>
          <a:solidFill>
            <a:schemeClr val="tx2">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s-ES_tradnl" dirty="0">
                <a:solidFill>
                  <a:schemeClr val="bg1"/>
                </a:solidFill>
              </a:rPr>
              <a:t>I+D+i</a:t>
            </a:r>
            <a:endParaRPr lang="es-ES" dirty="0">
              <a:solidFill>
                <a:schemeClr val="bg1"/>
              </a:solidFill>
            </a:endParaRPr>
          </a:p>
        </p:txBody>
      </p:sp>
      <p:sp>
        <p:nvSpPr>
          <p:cNvPr id="12" name="11 Elipse"/>
          <p:cNvSpPr/>
          <p:nvPr/>
        </p:nvSpPr>
        <p:spPr>
          <a:xfrm>
            <a:off x="4716463" y="4868863"/>
            <a:ext cx="3643312" cy="720725"/>
          </a:xfrm>
          <a:prstGeom prst="ellipse">
            <a:avLst/>
          </a:prstGeom>
          <a:solidFill>
            <a:schemeClr val="tx2">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s-ES_tradnl" dirty="0">
                <a:solidFill>
                  <a:schemeClr val="bg1"/>
                </a:solidFill>
              </a:rPr>
              <a:t>INNOVACIÓN SOCIAL Y EMPRENDIMIENTO </a:t>
            </a:r>
            <a:endParaRPr lang="es-ES" dirty="0">
              <a:solidFill>
                <a:schemeClr val="bg1"/>
              </a:solidFill>
            </a:endParaRPr>
          </a:p>
        </p:txBody>
      </p:sp>
      <p:sp>
        <p:nvSpPr>
          <p:cNvPr id="18443" name="12 CuadroTexto"/>
          <p:cNvSpPr txBox="1">
            <a:spLocks noChangeArrowheads="1"/>
          </p:cNvSpPr>
          <p:nvPr/>
        </p:nvSpPr>
        <p:spPr bwMode="auto">
          <a:xfrm>
            <a:off x="8748713" y="6524625"/>
            <a:ext cx="719137" cy="369888"/>
          </a:xfrm>
          <a:prstGeom prst="rect">
            <a:avLst/>
          </a:prstGeom>
          <a:noFill/>
          <a:ln w="9525">
            <a:noFill/>
            <a:miter lim="800000"/>
            <a:headEnd/>
            <a:tailEnd/>
          </a:ln>
        </p:spPr>
        <p:txBody>
          <a:bodyPr>
            <a:spAutoFit/>
          </a:bodyPr>
          <a:lstStyle/>
          <a:p>
            <a:fld id="{54F053C8-012A-456E-A756-72FB84C02BA1}" type="slidenum">
              <a:rPr lang="es-ES">
                <a:latin typeface="Arial Narrow" pitchFamily="34" charset="0"/>
              </a:rPr>
              <a:pPr/>
              <a:t>8</a:t>
            </a:fld>
            <a:endParaRPr lang="es-ES">
              <a:latin typeface="Arial Narrow"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850" y="714375"/>
            <a:ext cx="8396288" cy="5883275"/>
          </a:xfrm>
        </p:spPr>
        <p:txBody>
          <a:bodyPr rtlCol="0">
            <a:noAutofit/>
          </a:bodyPr>
          <a:lstStyle/>
          <a:p>
            <a:pPr indent="12700" algn="l" fontAlgn="auto">
              <a:lnSpc>
                <a:spcPct val="90000"/>
              </a:lnSpc>
              <a:spcAft>
                <a:spcPts val="0"/>
              </a:spcAft>
              <a:buClr>
                <a:srgbClr val="5CACE2"/>
              </a:buClr>
              <a:buFont typeface="Arial" pitchFamily="34" charset="0"/>
              <a:buNone/>
              <a:defRPr/>
            </a:pPr>
            <a:r>
              <a:rPr lang="es-ES_tradnl" b="1" dirty="0" smtClean="0">
                <a:solidFill>
                  <a:schemeClr val="accent1">
                    <a:lumMod val="75000"/>
                  </a:schemeClr>
                </a:solidFill>
              </a:rPr>
              <a:t>LA ACCESIBILIDAD  - OBJETIVO HORIZONTAL EN EL PERIODO PROGRAMACIÓN 2014- 2020</a:t>
            </a:r>
          </a:p>
          <a:p>
            <a:pPr fontAlgn="auto">
              <a:spcAft>
                <a:spcPts val="0"/>
              </a:spcAft>
              <a:buClr>
                <a:srgbClr val="5CACE2"/>
              </a:buClr>
              <a:buFont typeface="Arial" pitchFamily="34" charset="0"/>
              <a:buNone/>
              <a:defRPr/>
            </a:pPr>
            <a:r>
              <a:rPr lang="es-ES_tradnl" sz="1900" b="1" u="sng" dirty="0" smtClean="0">
                <a:solidFill>
                  <a:schemeClr val="tx1"/>
                </a:solidFill>
              </a:rPr>
              <a:t>Recogido en el Acuerdo de Asociación de España</a:t>
            </a:r>
            <a:r>
              <a:rPr lang="es-ES_tradnl" sz="1900" dirty="0" smtClean="0">
                <a:solidFill>
                  <a:schemeClr val="tx1"/>
                </a:solidFill>
              </a:rPr>
              <a:t>. Los Fondos deben contribuir a la accesibilidad universal en todos los ámbitos, especialmente en: TIC y Sociedad de la Información, Transporte, Empleo, Educación, Servicios Sociales e Innovación y emprendimiento social.</a:t>
            </a:r>
          </a:p>
          <a:p>
            <a:pPr fontAlgn="auto">
              <a:spcAft>
                <a:spcPts val="0"/>
              </a:spcAft>
              <a:buClr>
                <a:srgbClr val="5CACE2"/>
              </a:buClr>
              <a:buFont typeface="Arial" pitchFamily="34" charset="0"/>
              <a:buNone/>
              <a:defRPr/>
            </a:pPr>
            <a:endParaRPr lang="es-ES_tradnl" sz="1900" b="1" u="sng" dirty="0" smtClean="0">
              <a:solidFill>
                <a:schemeClr val="tx1"/>
              </a:solidFill>
            </a:endParaRPr>
          </a:p>
          <a:p>
            <a:pPr fontAlgn="auto">
              <a:spcAft>
                <a:spcPts val="0"/>
              </a:spcAft>
              <a:buClr>
                <a:srgbClr val="5CACE2"/>
              </a:buClr>
              <a:buFont typeface="Arial" pitchFamily="34" charset="0"/>
              <a:buNone/>
              <a:defRPr/>
            </a:pPr>
            <a:r>
              <a:rPr lang="es-ES_tradnl" sz="1900" b="1" u="sng" dirty="0" smtClean="0">
                <a:solidFill>
                  <a:schemeClr val="tx1"/>
                </a:solidFill>
              </a:rPr>
              <a:t>¿Por qué?</a:t>
            </a:r>
          </a:p>
          <a:p>
            <a:pPr marL="342900" indent="-342900" fontAlgn="auto">
              <a:spcAft>
                <a:spcPts val="0"/>
              </a:spcAft>
              <a:buClr>
                <a:srgbClr val="5CACE2"/>
              </a:buClr>
              <a:buFont typeface="Arial" pitchFamily="34" charset="0"/>
              <a:buChar char="•"/>
              <a:defRPr/>
            </a:pPr>
            <a:r>
              <a:rPr lang="es-ES_tradnl" sz="1600" dirty="0" smtClean="0">
                <a:solidFill>
                  <a:schemeClr val="tx1"/>
                </a:solidFill>
              </a:rPr>
              <a:t>Es uno de los </a:t>
            </a:r>
            <a:r>
              <a:rPr lang="es-ES_tradnl" sz="1600" b="1" dirty="0" smtClean="0">
                <a:solidFill>
                  <a:schemeClr val="tx1"/>
                </a:solidFill>
              </a:rPr>
              <a:t>principios generales de la Convención de la ONU </a:t>
            </a:r>
            <a:r>
              <a:rPr lang="es-ES_tradnl" sz="1600" dirty="0" smtClean="0">
                <a:solidFill>
                  <a:schemeClr val="tx1"/>
                </a:solidFill>
              </a:rPr>
              <a:t>sobre los derechos de las personas con discapacidad – permite emancipar e integrar a las personas con discapacidad un diseños universal, un diseño  para todos.</a:t>
            </a:r>
          </a:p>
          <a:p>
            <a:pPr marL="342900" indent="-342900" fontAlgn="auto">
              <a:spcAft>
                <a:spcPts val="0"/>
              </a:spcAft>
              <a:buClr>
                <a:srgbClr val="5CACE2"/>
              </a:buClr>
              <a:buFont typeface="Arial" pitchFamily="34" charset="0"/>
              <a:buChar char="•"/>
              <a:defRPr/>
            </a:pPr>
            <a:r>
              <a:rPr lang="es-ES_tradnl" sz="1600" dirty="0" smtClean="0">
                <a:solidFill>
                  <a:schemeClr val="tx1"/>
                </a:solidFill>
              </a:rPr>
              <a:t>“La </a:t>
            </a:r>
            <a:r>
              <a:rPr lang="es-ES_tradnl" sz="1600" b="1" dirty="0" smtClean="0">
                <a:solidFill>
                  <a:schemeClr val="tx1"/>
                </a:solidFill>
              </a:rPr>
              <a:t>Estrategia Europea sobre discapacidad 2010-2020</a:t>
            </a:r>
            <a:r>
              <a:rPr lang="es-ES_tradnl" sz="1600" dirty="0" smtClean="0">
                <a:solidFill>
                  <a:schemeClr val="tx1"/>
                </a:solidFill>
              </a:rPr>
              <a:t>”: Un compromiso renovado para una Europa sin barreras. Es un instrumento político activo para dar cumplimiento a la “Convención de las Naciones Unidas sobre los derechos de las personas con discapacidad”.</a:t>
            </a:r>
          </a:p>
          <a:p>
            <a:pPr marL="342900" indent="-342900" fontAlgn="auto">
              <a:spcAft>
                <a:spcPts val="0"/>
              </a:spcAft>
              <a:buClr>
                <a:srgbClr val="5CACE2"/>
              </a:buClr>
              <a:buFont typeface="Arial" pitchFamily="34" charset="0"/>
              <a:buChar char="•"/>
              <a:defRPr/>
            </a:pPr>
            <a:r>
              <a:rPr lang="es-ES_tradnl" sz="1600" dirty="0" smtClean="0">
                <a:solidFill>
                  <a:schemeClr val="tx1"/>
                </a:solidFill>
              </a:rPr>
              <a:t>“El plan de </a:t>
            </a:r>
            <a:r>
              <a:rPr lang="es-ES_tradnl" sz="1600" b="1" dirty="0" smtClean="0">
                <a:solidFill>
                  <a:schemeClr val="tx1"/>
                </a:solidFill>
              </a:rPr>
              <a:t>Acción de la Estrategia Española sobre discapacidad 2012-2020</a:t>
            </a:r>
            <a:r>
              <a:rPr lang="es-ES_tradnl" sz="1600" dirty="0" smtClean="0">
                <a:solidFill>
                  <a:schemeClr val="tx1"/>
                </a:solidFill>
              </a:rPr>
              <a:t>” en el la accesibilidad es un objetivo principal de actuación e imprescindible para la consecución de la Estrategia Europea 2020, estrategia de crecimiento de UE para la próxima década y del Programa Nacional de Reformas.</a:t>
            </a:r>
          </a:p>
          <a:p>
            <a:pPr marL="342900" indent="-342900" fontAlgn="auto">
              <a:spcAft>
                <a:spcPts val="0"/>
              </a:spcAft>
              <a:buClr>
                <a:srgbClr val="5CACE2"/>
              </a:buClr>
              <a:buFont typeface="Arial" pitchFamily="34" charset="0"/>
              <a:buChar char="•"/>
              <a:defRPr/>
            </a:pPr>
            <a:r>
              <a:rPr lang="es-ES_tradnl" sz="1600" dirty="0" smtClean="0">
                <a:solidFill>
                  <a:schemeClr val="tx1"/>
                </a:solidFill>
              </a:rPr>
              <a:t>La legislación española contempla la accesibilidad universal como condición indispensable para que todos los entornos, bienes, productos y servicios puedan ser utilizables por todas las personas. </a:t>
            </a:r>
          </a:p>
          <a:p>
            <a:pPr marL="342900" indent="-342900" fontAlgn="auto">
              <a:spcAft>
                <a:spcPts val="0"/>
              </a:spcAft>
              <a:buClr>
                <a:srgbClr val="5CACE2"/>
              </a:buClr>
              <a:buFont typeface="Arial" pitchFamily="34" charset="0"/>
              <a:buChar char="•"/>
              <a:defRPr/>
            </a:pPr>
            <a:r>
              <a:rPr lang="es-ES_tradnl" sz="1600" dirty="0" err="1" smtClean="0">
                <a:solidFill>
                  <a:schemeClr val="tx1"/>
                </a:solidFill>
              </a:rPr>
              <a:t>Etc</a:t>
            </a:r>
            <a:r>
              <a:rPr lang="es-ES_tradnl" sz="1600" dirty="0" smtClean="0">
                <a:solidFill>
                  <a:schemeClr val="tx1"/>
                </a:solidFill>
              </a:rPr>
              <a:t>…</a:t>
            </a:r>
          </a:p>
        </p:txBody>
      </p:sp>
      <p:sp>
        <p:nvSpPr>
          <p:cNvPr id="19459" name="2 Marcador de contenido"/>
          <p:cNvSpPr>
            <a:spLocks noGrp="1"/>
          </p:cNvSpPr>
          <p:nvPr>
            <p:ph idx="10"/>
          </p:nvPr>
        </p:nvSpPr>
        <p:spPr>
          <a:xfrm>
            <a:off x="0" y="44450"/>
            <a:ext cx="6875463" cy="360363"/>
          </a:xfrm>
        </p:spPr>
        <p:txBody>
          <a:bodyPr/>
          <a:lstStyle/>
          <a:p>
            <a:r>
              <a:rPr lang="es-ES_tradnl" sz="2400" smtClean="0"/>
              <a:t>DISCAPACIDAD Y ACCESIBILIDAD</a:t>
            </a:r>
            <a:endParaRPr sz="1800" smtClean="0"/>
          </a:p>
        </p:txBody>
      </p:sp>
      <p:sp>
        <p:nvSpPr>
          <p:cNvPr id="19460" name="5 CuadroTexto"/>
          <p:cNvSpPr txBox="1">
            <a:spLocks noChangeArrowheads="1"/>
          </p:cNvSpPr>
          <p:nvPr/>
        </p:nvSpPr>
        <p:spPr bwMode="auto">
          <a:xfrm>
            <a:off x="8748713" y="6524625"/>
            <a:ext cx="719137" cy="369888"/>
          </a:xfrm>
          <a:prstGeom prst="rect">
            <a:avLst/>
          </a:prstGeom>
          <a:noFill/>
          <a:ln w="9525">
            <a:noFill/>
            <a:miter lim="800000"/>
            <a:headEnd/>
            <a:tailEnd/>
          </a:ln>
        </p:spPr>
        <p:txBody>
          <a:bodyPr>
            <a:spAutoFit/>
          </a:bodyPr>
          <a:lstStyle/>
          <a:p>
            <a:fld id="{5D681AE3-F99F-42B2-AB00-CAEC39F72DF3}" type="slidenum">
              <a:rPr lang="es-ES">
                <a:latin typeface="Arial Narrow" pitchFamily="34" charset="0"/>
              </a:rPr>
              <a:pPr/>
              <a:t>9</a:t>
            </a:fld>
            <a:endParaRPr lang="es-ES">
              <a:latin typeface="Arial Narrow"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union 4 marzo FONCE - Red2R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7a63ae98c9331042c85a0ce3caf3b722">
  <xsd:schema xmlns:xsd="http://www.w3.org/2001/XMLSchema" xmlns:p="http://schemas.microsoft.com/office/2006/metadata/properties" targetNamespace="http://schemas.microsoft.com/office/2006/metadata/properties" ma:root="true" ma:fieldsID="643ad641ad674e858ec36190b61f65c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6DF2EF1F-3A93-4ABB-A6FB-4A4DD23EDDEB}">
  <ds:schemaRefs>
    <ds:schemaRef ds:uri="http://schemas.microsoft.com/sharepoint/v3/contenttype/forms"/>
  </ds:schemaRefs>
</ds:datastoreItem>
</file>

<file path=customXml/itemProps2.xml><?xml version="1.0" encoding="utf-8"?>
<ds:datastoreItem xmlns:ds="http://schemas.openxmlformats.org/officeDocument/2006/customXml" ds:itemID="{82EA11A4-4E76-4839-B3D3-E6F78B71F4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5A898B6-A70A-46E6-B32B-8061BDA8DCA7}">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Reunion 4 marzo FONCE - Red2Red</Template>
  <TotalTime>1406</TotalTime>
  <Words>5488</Words>
  <Application>Microsoft Office PowerPoint</Application>
  <PresentationFormat>Presentación en pantalla (4:3)</PresentationFormat>
  <Paragraphs>504</Paragraphs>
  <Slides>37</Slides>
  <Notes>18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37</vt:i4>
      </vt:variant>
    </vt:vector>
  </HeadingPairs>
  <TitlesOfParts>
    <vt:vector size="42" baseType="lpstr">
      <vt:lpstr>Calibri</vt:lpstr>
      <vt:lpstr>Arial</vt:lpstr>
      <vt:lpstr>Arial Narrow</vt:lpstr>
      <vt:lpstr>Wingdings</vt:lpstr>
      <vt:lpstr>Reunion 4 marzo FONCE - Red2Red</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La igualdad de oportunidades entre mujeres  y hombres en la evaluación del AA y los PO</vt:lpstr>
      <vt:lpstr>La igualdad de oportunidades entre mujeres  y hombres en la evaluación del AA y los PO</vt:lpstr>
      <vt:lpstr>Diapositiva 31</vt:lpstr>
      <vt:lpstr>Diapositiva 32</vt:lpstr>
      <vt:lpstr>En conclusión</vt:lpstr>
      <vt:lpstr>Diapositiva 34</vt:lpstr>
      <vt:lpstr>Diapositiva 35</vt:lpstr>
      <vt:lpstr>Diapositiva 36</vt:lpstr>
      <vt:lpstr>Diapositiva 37</vt:lpstr>
    </vt:vector>
  </TitlesOfParts>
  <Company>ONCE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Fundacion</dc:creator>
  <cp:lastModifiedBy>babella.svm</cp:lastModifiedBy>
  <cp:revision>190</cp:revision>
  <dcterms:created xsi:type="dcterms:W3CDTF">2014-02-26T11:06:32Z</dcterms:created>
  <dcterms:modified xsi:type="dcterms:W3CDTF">2014-07-14T10:46:05Z</dcterms:modified>
</cp:coreProperties>
</file>