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142" d="100"/>
          <a:sy n="142" d="100"/>
        </p:scale>
        <p:origin x="-944" y="3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5B205-81E1-48EF-AABD-C5D57F5A61B5}" type="datetimeFigureOut">
              <a:rPr lang="es-ES" smtClean="0"/>
              <a:t>6/5/19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82F52-8C55-4CF5-8526-ECB987380F28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8079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5B205-81E1-48EF-AABD-C5D57F5A61B5}" type="datetimeFigureOut">
              <a:rPr lang="es-ES" smtClean="0"/>
              <a:t>6/5/19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82F52-8C55-4CF5-8526-ECB987380F28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73395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5B205-81E1-48EF-AABD-C5D57F5A61B5}" type="datetimeFigureOut">
              <a:rPr lang="es-ES" smtClean="0"/>
              <a:t>6/5/19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82F52-8C55-4CF5-8526-ECB987380F28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6771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5B205-81E1-48EF-AABD-C5D57F5A61B5}" type="datetimeFigureOut">
              <a:rPr lang="es-ES" smtClean="0"/>
              <a:t>6/5/19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82F52-8C55-4CF5-8526-ECB987380F28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29422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5B205-81E1-48EF-AABD-C5D57F5A61B5}" type="datetimeFigureOut">
              <a:rPr lang="es-ES" smtClean="0"/>
              <a:t>6/5/19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82F52-8C55-4CF5-8526-ECB987380F28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05609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5B205-81E1-48EF-AABD-C5D57F5A61B5}" type="datetimeFigureOut">
              <a:rPr lang="es-ES" smtClean="0"/>
              <a:t>6/5/19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82F52-8C55-4CF5-8526-ECB987380F28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97972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5B205-81E1-48EF-AABD-C5D57F5A61B5}" type="datetimeFigureOut">
              <a:rPr lang="es-ES" smtClean="0"/>
              <a:t>6/5/19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82F52-8C55-4CF5-8526-ECB987380F28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80165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5B205-81E1-48EF-AABD-C5D57F5A61B5}" type="datetimeFigureOut">
              <a:rPr lang="es-ES" smtClean="0"/>
              <a:t>6/5/19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82F52-8C55-4CF5-8526-ECB987380F28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4398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5B205-81E1-48EF-AABD-C5D57F5A61B5}" type="datetimeFigureOut">
              <a:rPr lang="es-ES" smtClean="0"/>
              <a:t>6/5/19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82F52-8C55-4CF5-8526-ECB987380F28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067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5B205-81E1-48EF-AABD-C5D57F5A61B5}" type="datetimeFigureOut">
              <a:rPr lang="es-ES" smtClean="0"/>
              <a:t>6/5/19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82F52-8C55-4CF5-8526-ECB987380F28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80053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5B205-81E1-48EF-AABD-C5D57F5A61B5}" type="datetimeFigureOut">
              <a:rPr lang="es-ES" smtClean="0"/>
              <a:t>6/5/19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82F52-8C55-4CF5-8526-ECB987380F28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97597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B5B205-81E1-48EF-AABD-C5D57F5A61B5}" type="datetimeFigureOut">
              <a:rPr lang="es-ES" smtClean="0"/>
              <a:t>6/5/19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D82F52-8C55-4CF5-8526-ECB987380F28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98898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hyperlink" Target="mailto:fundacioncermimujeres@fundacioncermimujeres.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307975" y="1983347"/>
            <a:ext cx="11468345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000" dirty="0"/>
              <a:t>L</a:t>
            </a:r>
            <a:r>
              <a:rPr lang="es-ES" sz="3000" dirty="0" smtClean="0"/>
              <a:t>a </a:t>
            </a:r>
            <a:r>
              <a:rPr lang="es-ES" sz="3000" dirty="0" smtClean="0"/>
              <a:t>Fundación CERMI </a:t>
            </a:r>
            <a:r>
              <a:rPr lang="es-ES" sz="3000" dirty="0" smtClean="0"/>
              <a:t>Mujeres </a:t>
            </a:r>
            <a:endParaRPr lang="es-ES" sz="3000" dirty="0" smtClean="0"/>
          </a:p>
          <a:p>
            <a:pPr algn="ctr"/>
            <a:r>
              <a:rPr lang="es-ES" sz="3000" dirty="0" smtClean="0"/>
              <a:t>se complace en invitarle al acto de presentación del libro </a:t>
            </a:r>
          </a:p>
          <a:p>
            <a:pPr algn="ctr"/>
            <a:r>
              <a:rPr lang="es-ES" sz="3000" b="1" i="1" dirty="0" smtClean="0"/>
              <a:t>Diversas </a:t>
            </a:r>
            <a:r>
              <a:rPr lang="es-ES" sz="3000" b="1" i="1" dirty="0"/>
              <a:t>M</a:t>
            </a:r>
            <a:r>
              <a:rPr lang="es-ES" sz="3000" b="1" i="1" dirty="0" smtClean="0"/>
              <a:t>ujeres </a:t>
            </a:r>
            <a:r>
              <a:rPr lang="es-ES" sz="3000" b="1" i="1" dirty="0"/>
              <a:t>D</a:t>
            </a:r>
            <a:r>
              <a:rPr lang="es-ES" sz="3000" b="1" i="1" dirty="0" smtClean="0"/>
              <a:t>iversas</a:t>
            </a:r>
            <a:r>
              <a:rPr lang="es-ES" sz="3000" dirty="0" smtClean="0"/>
              <a:t>, publicado en la colecci</a:t>
            </a:r>
            <a:r>
              <a:rPr lang="es-ES" sz="3000" dirty="0" smtClean="0"/>
              <a:t>ón Generosidad,</a:t>
            </a:r>
            <a:r>
              <a:rPr lang="es-ES" sz="3000" dirty="0" smtClean="0"/>
              <a:t> del </a:t>
            </a:r>
            <a:r>
              <a:rPr lang="es-ES" sz="3000" dirty="0" smtClean="0"/>
              <a:t>que es autora </a:t>
            </a:r>
            <a:r>
              <a:rPr lang="es-ES" sz="3000" b="1" dirty="0" smtClean="0"/>
              <a:t>Carmen Calvo </a:t>
            </a:r>
            <a:r>
              <a:rPr lang="es-ES" sz="3000" b="1" dirty="0" smtClean="0"/>
              <a:t>Novell.</a:t>
            </a:r>
            <a:endParaRPr lang="es-ES" sz="3000" b="1" dirty="0" smtClean="0"/>
          </a:p>
          <a:p>
            <a:endParaRPr lang="es-ES" sz="3000" b="1" dirty="0" smtClean="0"/>
          </a:p>
          <a:p>
            <a:endParaRPr lang="es-ES" dirty="0" smtClean="0"/>
          </a:p>
          <a:p>
            <a:r>
              <a:rPr lang="es-ES" dirty="0" smtClean="0"/>
              <a:t>Con </a:t>
            </a:r>
            <a:r>
              <a:rPr lang="es-ES" dirty="0" smtClean="0"/>
              <a:t>la colaboración de</a:t>
            </a:r>
            <a:r>
              <a:rPr lang="es-ES" dirty="0" smtClean="0"/>
              <a:t>:</a:t>
            </a:r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Delegación </a:t>
            </a:r>
            <a:r>
              <a:rPr lang="es-ES" dirty="0" smtClean="0"/>
              <a:t>Territorial </a:t>
            </a:r>
            <a:r>
              <a:rPr lang="es-ES" dirty="0" smtClean="0"/>
              <a:t>de ONCE de Madrid</a:t>
            </a:r>
          </a:p>
          <a:p>
            <a:endParaRPr lang="es-ES" dirty="0" smtClean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pPr algn="ctr"/>
            <a:endParaRPr lang="es-ES" sz="3000" b="1" dirty="0" smtClean="0"/>
          </a:p>
          <a:p>
            <a:pPr algn="ctr"/>
            <a:endParaRPr lang="es-ES" sz="3000" b="1" dirty="0"/>
          </a:p>
          <a:p>
            <a:pPr algn="ctr"/>
            <a:endParaRPr lang="es-ES" sz="3000" b="1" dirty="0" smtClean="0"/>
          </a:p>
          <a:p>
            <a:pPr algn="ctr"/>
            <a:endParaRPr lang="es-ES" sz="3000" b="1" dirty="0"/>
          </a:p>
        </p:txBody>
      </p:sp>
      <p:sp>
        <p:nvSpPr>
          <p:cNvPr id="6" name="Rectángulo 5"/>
          <p:cNvSpPr/>
          <p:nvPr/>
        </p:nvSpPr>
        <p:spPr>
          <a:xfrm>
            <a:off x="6596778" y="4906985"/>
            <a:ext cx="526258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" dirty="0" smtClean="0"/>
              <a:t>Día: </a:t>
            </a:r>
            <a:r>
              <a:rPr lang="es-ES" dirty="0"/>
              <a:t>6</a:t>
            </a:r>
            <a:r>
              <a:rPr lang="es-ES" dirty="0" smtClean="0"/>
              <a:t> de junio de 2019, jueves </a:t>
            </a:r>
            <a:endParaRPr lang="es-ES" dirty="0" smtClean="0"/>
          </a:p>
          <a:p>
            <a:pPr algn="r"/>
            <a:r>
              <a:rPr lang="es-ES" dirty="0" smtClean="0"/>
              <a:t>Hora</a:t>
            </a:r>
            <a:r>
              <a:rPr lang="es-ES" dirty="0" smtClean="0"/>
              <a:t>: 19,00 h </a:t>
            </a:r>
          </a:p>
          <a:p>
            <a:pPr algn="r"/>
            <a:r>
              <a:rPr lang="es-ES" dirty="0" smtClean="0"/>
              <a:t>Lugar: </a:t>
            </a:r>
            <a:r>
              <a:rPr lang="es-ES" dirty="0" smtClean="0"/>
              <a:t>DT ONCE Madrid </a:t>
            </a:r>
            <a:r>
              <a:rPr lang="mr-IN" dirty="0" smtClean="0"/>
              <a:t>–</a:t>
            </a:r>
            <a:r>
              <a:rPr lang="es-ES" dirty="0" smtClean="0"/>
              <a:t> Sal</a:t>
            </a:r>
            <a:r>
              <a:rPr lang="es-ES" dirty="0" smtClean="0"/>
              <a:t>ón de Actos</a:t>
            </a:r>
          </a:p>
          <a:p>
            <a:pPr algn="r"/>
            <a:r>
              <a:rPr lang="es-ES" dirty="0" smtClean="0"/>
              <a:t>Calle Prim, 3 - Madrid</a:t>
            </a:r>
            <a:endParaRPr lang="es-ES" dirty="0" smtClean="0"/>
          </a:p>
          <a:p>
            <a:pPr algn="r"/>
            <a:r>
              <a:rPr lang="es-ES" dirty="0" smtClean="0"/>
              <a:t>Confirmación de asistencia: </a:t>
            </a:r>
            <a:r>
              <a:rPr lang="es-ES" dirty="0" smtClean="0">
                <a:hlinkClick r:id="rId2"/>
              </a:rPr>
              <a:t>fundacioncermimujeres@</a:t>
            </a:r>
            <a:r>
              <a:rPr lang="es-ES" dirty="0" smtClean="0">
                <a:hlinkClick r:id="rId2"/>
              </a:rPr>
              <a:t>fundacioncermimujeres.es</a:t>
            </a:r>
            <a:endParaRPr lang="es-ES" dirty="0" smtClean="0"/>
          </a:p>
          <a:p>
            <a:pPr algn="r"/>
            <a:endParaRPr lang="es-ES" dirty="0"/>
          </a:p>
        </p:txBody>
      </p:sp>
      <p:pic>
        <p:nvPicPr>
          <p:cNvPr id="2" name="Picture 2" descr="FundaciÃ³n Cermi Mujeres. Ir a la pÃ¡gina de inici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460" y="219555"/>
            <a:ext cx="2497496" cy="1034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Resultado de imagen de diversas mujeres diversa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6302" y="4113362"/>
            <a:ext cx="1867437" cy="2452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8" descr="Resultado de imagen de ONC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10" t="15162" r="1222" b="14472"/>
          <a:stretch/>
        </p:blipFill>
        <p:spPr>
          <a:xfrm>
            <a:off x="338979" y="5571454"/>
            <a:ext cx="2485623" cy="656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727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78</Words>
  <Application>Microsoft Macintosh PowerPoint</Application>
  <PresentationFormat>Personalizado</PresentationFormat>
  <Paragraphs>19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Mercedes Perez</dc:creator>
  <cp:lastModifiedBy>LCPB</cp:lastModifiedBy>
  <cp:revision>6</cp:revision>
  <dcterms:created xsi:type="dcterms:W3CDTF">2019-04-04T10:51:06Z</dcterms:created>
  <dcterms:modified xsi:type="dcterms:W3CDTF">2019-05-06T12:05:31Z</dcterms:modified>
</cp:coreProperties>
</file>